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1"/>
  </p:notesMasterIdLst>
  <p:sldIdLst>
    <p:sldId id="401" r:id="rId5"/>
    <p:sldId id="402" r:id="rId6"/>
    <p:sldId id="337" r:id="rId7"/>
    <p:sldId id="338" r:id="rId8"/>
    <p:sldId id="339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697" autoAdjust="0"/>
  </p:normalViewPr>
  <p:slideViewPr>
    <p:cSldViewPr snapToGrid="0">
      <p:cViewPr varScale="1">
        <p:scale>
          <a:sx n="40" d="100"/>
          <a:sy n="40" d="100"/>
        </p:scale>
        <p:origin x="1684" y="44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 schema has fact and dimensions tables. Facts tables contain events and observations that can be measured. </a:t>
            </a:r>
            <a:r>
              <a:rPr lang="en-US" dirty="0" err="1"/>
              <a:t>eg</a:t>
            </a:r>
            <a:r>
              <a:rPr lang="en-US" dirty="0"/>
              <a:t> Sales &amp; Listing</a:t>
            </a:r>
          </a:p>
          <a:p>
            <a:r>
              <a:rPr lang="en-US" dirty="0"/>
              <a:t>                                                                           Dimension tables provide information on business entity 5 in our example.</a:t>
            </a:r>
          </a:p>
          <a:p>
            <a:endParaRPr lang="en-US" dirty="0"/>
          </a:p>
          <a:p>
            <a:r>
              <a:rPr lang="en-US" dirty="0"/>
              <a:t>OLTP – Operational &amp; transactional data stored in a relational DB</a:t>
            </a:r>
          </a:p>
          <a:p>
            <a:r>
              <a:rPr lang="en-US" dirty="0"/>
              <a:t>             continuously changing</a:t>
            </a:r>
          </a:p>
          <a:p>
            <a:r>
              <a:rPr lang="en-US" dirty="0"/>
              <a:t>OLAP – Subject &amp; analysis. Stored in star, snowflake, or fact constellation models.</a:t>
            </a:r>
          </a:p>
          <a:p>
            <a:r>
              <a:rPr lang="en-US" dirty="0"/>
              <a:t>             historic or static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4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84A32-C1D7-40B7-9E8A-0B30878F08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84A32-C1D7-40B7-9E8A-0B30878F08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7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NOSQL DB:</a:t>
            </a:r>
          </a:p>
          <a:p>
            <a:r>
              <a:rPr lang="en-US" dirty="0"/>
              <a:t>========</a:t>
            </a:r>
          </a:p>
          <a:p>
            <a:r>
              <a:rPr lang="en-US" dirty="0"/>
              <a:t>Document - MongoDB</a:t>
            </a:r>
          </a:p>
          <a:p>
            <a:r>
              <a:rPr lang="en-US" dirty="0"/>
              <a:t>Key-Value -  Redis</a:t>
            </a:r>
          </a:p>
          <a:p>
            <a:r>
              <a:rPr lang="en-US" dirty="0"/>
              <a:t>Graph – neo4j</a:t>
            </a:r>
          </a:p>
          <a:p>
            <a:r>
              <a:rPr lang="en-US" dirty="0"/>
              <a:t>Columnar - Redshift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84A32-C1D7-40B7-9E8A-0B30878F08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8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https://docs.aws.amazon.com/redshift/latest/gsg/rs-gsg-create-sample-db.html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84A32-C1D7-40B7-9E8A-0B30878F08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Redshift -ETL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Redshift is an enterprise-level, petabyte-scale, fully managed Datawarehouse service.</a:t>
            </a:r>
          </a:p>
          <a:p>
            <a:r>
              <a:rPr lang="en-US" dirty="0"/>
              <a:t>Datawarehouse is a data management system that is designated to enable and support business Intelligence activity, especially analytics. </a:t>
            </a:r>
          </a:p>
          <a:p>
            <a:r>
              <a:rPr lang="en-US" dirty="0"/>
              <a:t>Redshift supports all core functions of the Data warehouse. It’s scalable, performant, cost-effective, easy to manage, ML optimized, and Integrated with 3’rd part tools and various AWS services. It’s SQL ready.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7C95B5-3674-433B-A19B-B96220C5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65" y="231774"/>
            <a:ext cx="11997735" cy="60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4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188EE-7CBE-4B99-A54F-75C70771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400"/>
            <a:ext cx="12192000" cy="58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1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53BBC0-59B5-41CB-A71B-5F36436A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700"/>
            <a:ext cx="12192000" cy="57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6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ass 3 - Redshift Architecture and System Tables - YouTube">
            <a:extLst>
              <a:ext uri="{FF2B5EF4-FFF2-40B4-BE49-F238E27FC236}">
                <a16:creationId xmlns:a16="http://schemas.microsoft.com/office/drawing/2014/main" id="{FE940601-99D7-42EC-B537-AE7EABBE8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5006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{76549825-6D47-4FF9-B941-91EEE48E3F3C}tf89080264_win32</Template>
  <TotalTime>4</TotalTime>
  <Words>192</Words>
  <Application>Microsoft Office PowerPoint</Application>
  <PresentationFormat>Widescreen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Elephant</vt:lpstr>
      <vt:lpstr>Brush</vt:lpstr>
      <vt:lpstr>Redshift -ETL</vt:lpstr>
      <vt:lpstr>Introduction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Redshift -ETL</dc:title>
  <dc:creator>Vikas, Kumar</dc:creator>
  <cp:lastModifiedBy>Vikas, Kumar</cp:lastModifiedBy>
  <cp:revision>2</cp:revision>
  <dcterms:created xsi:type="dcterms:W3CDTF">2022-06-28T08:37:09Z</dcterms:created>
  <dcterms:modified xsi:type="dcterms:W3CDTF">2022-06-28T08:41:10Z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2022-06-28T08:37:10Z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bb9eae17-fc1c-4fb3-b477-df5eb5ecb95d</vt:lpwstr>
  </property>
  <property fmtid="{D5CDD505-2E9C-101B-9397-08002B2CF9AE}" pid="9" name="MSIP_Label_ea60d57e-af5b-4752-ac57-3e4f28ca11dc_ContentBits">
    <vt:lpwstr>0</vt:lpwstr>
  </property>
</Properties>
</file>