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5908" autoAdjust="0"/>
  </p:normalViewPr>
  <p:slideViewPr>
    <p:cSldViewPr snapToGrid="0">
      <p:cViewPr varScale="1">
        <p:scale>
          <a:sx n="35" d="100"/>
          <a:sy n="35" d="100"/>
        </p:scale>
        <p:origin x="1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A1BEB-B4D7-447B-A0F3-831B129614C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BF273-0669-447A-8F8A-1CC8C25F5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chemaConversionTool/latest/userguide/CHAP_Installing.html" TargetMode="External"/><Relationship Id="rId7" Type="http://schemas.openxmlformats.org/officeDocument/2006/relationships/hyperlink" Target="https://aws.amazon.com/dms/testimonial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aws.amazon.com/dms/latest/userguide/CHAP_LargeDBs.html" TargetMode="External"/><Relationship Id="rId5" Type="http://schemas.openxmlformats.org/officeDocument/2006/relationships/hyperlink" Target="https://www.aginity.com/main/workbench-for-amazon-redshift/" TargetMode="External"/><Relationship Id="rId4" Type="http://schemas.openxmlformats.org/officeDocument/2006/relationships/hyperlink" Target="https://www.microsoft.com/en-us/download/details.aspx?id=1177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DMS Migration Source :</a:t>
            </a:r>
          </a:p>
          <a:p>
            <a:endParaRPr lang="en-US" dirty="0"/>
          </a:p>
          <a:p>
            <a:r>
              <a:rPr lang="en-US" dirty="0"/>
              <a:t>Oracle, MySQL, PostgreSQL, MariaDB, MS-SQL Server </a:t>
            </a:r>
          </a:p>
          <a:p>
            <a:endParaRPr lang="en-US" dirty="0"/>
          </a:p>
          <a:p>
            <a:r>
              <a:rPr lang="en-US" u="sng" dirty="0"/>
              <a:t>DMS Migration Destination :</a:t>
            </a:r>
          </a:p>
          <a:p>
            <a:endParaRPr lang="en-US" dirty="0"/>
          </a:p>
          <a:p>
            <a:r>
              <a:rPr lang="en-US" dirty="0"/>
              <a:t>Oracle, MySQL, PostgreSQL, MariaDB, MS-SQL Server, Aurora, Redshift, DynamoDB, S3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BF273-0669-447A-8F8A-1CC8C25F5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Homogenous and heterogeneous migration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BF273-0669-447A-8F8A-1CC8C25F5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https://docs.aws.amazon.com/dms/latest/userguide/CHAP_LargeDBs.html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BF273-0669-447A-8F8A-1CC8C25F5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AWS Schema Conversion Tool Download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3"/>
              </a:rPr>
              <a:t>https://docs.aws.amazon.com/SchemaConversionTool/latest/userguide/CHAP_Installing.html</a:t>
            </a:r>
            <a:endParaRPr lang="en-US" b="0" i="0" u="none" strike="noStrike" dirty="0">
              <a:solidFill>
                <a:srgbClr val="5624D0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Microsoft JDBC Driver 6.0 for SQL Server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4"/>
              </a:rPr>
              <a:t>https://www.microsoft.com/en-us/download/details.aspx?id=11774</a:t>
            </a:r>
            <a:b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Aginity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Workbench for Redshift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5"/>
              </a:rPr>
              <a:t>https://www.aginity.com/main/workbench-for-amazon-redshift/</a:t>
            </a:r>
            <a:b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Migrating Large Data Stores using DMS and Snowball Edge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6"/>
              </a:rPr>
              <a:t>https://docs.aws.amazon.com/dms/latest/userguide/CHAP_LargeDBs.html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Expedia DMS Use-Case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7"/>
              </a:rPr>
              <a:t>https://aws.amazon.com/dms/testimonials/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BF273-0669-447A-8F8A-1CC8C25F5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/>
              <a:t>Create a new DB MySQL instance with backup and public access. Also, have a custom param group(</a:t>
            </a:r>
            <a:r>
              <a:rPr lang="en-US" u="none" dirty="0" err="1"/>
              <a:t>binlog_format</a:t>
            </a:r>
            <a:r>
              <a:rPr lang="en-US" u="none" dirty="0"/>
              <a:t>=ROW)</a:t>
            </a:r>
            <a:r>
              <a:rPr lang="en-US" u="sng" dirty="0"/>
              <a:t>.</a:t>
            </a:r>
          </a:p>
          <a:p>
            <a:endParaRPr lang="en-US" u="sng" dirty="0"/>
          </a:p>
          <a:p>
            <a:r>
              <a:rPr lang="en-US" u="sng" dirty="0"/>
              <a:t>Create DMS Source Endpoint:</a:t>
            </a:r>
          </a:p>
          <a:p>
            <a:endParaRPr lang="en-US" u="sng" dirty="0"/>
          </a:p>
          <a:p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Create DMS Destination Endpoint: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BF273-0669-447A-8F8A-1CC8C25F5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9C3A-18FD-41FD-BE9F-A33ACDF9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3C17-43E8-4F30-AA92-99C969CE1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5C38-00C6-47D6-BD85-624EE9A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8134-2AE8-457C-BB61-4D79D279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E332-63C5-45D3-89FB-F209FCDF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952-D92D-4F95-B07E-9B3CEE72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DFB20-2393-4E97-A36E-45C8ED27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C07F-91C8-4775-BADA-5796B94B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4368-E86C-4ED1-BB57-CC785821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AD09-340A-42C8-8D40-85A9342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368AC-4A27-45C6-B4CE-F53FF667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F3B81-FADC-4E8F-A2F7-53C8262B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476E-8404-4165-AFF1-3F75B9F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C00F-6D79-4120-81F6-9AAC42F4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F8D6-076E-4C37-B25D-E334A3A5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440F-A107-4691-9BE5-95AC16D0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35A0-976A-4B11-8C8D-76C2FF8F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3739-9B99-4F98-ACBC-9BD3E988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A1D1-3E72-45F5-ABCC-5C3D1DF1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26E5-D1B3-43B9-ABB2-8FF1E558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0E00-3951-432B-96F0-F9E16A2B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3ACA-27A6-4557-A831-09953205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5538-F94C-47A7-B6BB-BE7F3A8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5B1E-12F2-4341-8841-A5D3302A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CC16-1494-432E-9B07-A131A2B6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A055-3240-49F4-A975-FA866A0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EAF1-58AD-43D4-A0CF-3DC24DEFA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C484-E537-43DC-B7BD-0E817C39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8C84-5CDC-4A67-934E-378C6705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CBB3-A68F-45B0-A878-B282CFD2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83D-E8B0-4B7D-8080-40AF5D9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1450-DAEE-43EF-AF1B-0C7F4F74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BB55-4329-4FD2-9858-5A3A352C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AAD01-3D50-4664-93C3-1B1DA4A6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F8F0F-E2AA-4AD9-809B-AABBBCFC0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9C04-FD0D-4173-93A8-23AC235C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A4964-F832-4F18-A5F3-4118EC51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54358-36D3-407E-949C-0C632C3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F5AFB-7D98-4715-A1BE-AF523E4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3C2-7E8E-429C-AA21-36C9C5F9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6C5C1-BA32-4B5F-9534-61F8C8EC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509E2-6CAF-4504-9A34-57BBF30D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5EA-32B9-4EFB-91DA-D08840A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92513-FEFF-4376-A1D8-EC2DFC7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24449-4BF7-46C7-885B-0ADAF26C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77086-2B3F-4529-8F49-F0A533D3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4A7D-A218-46B1-94B7-B86CF348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4223-20B7-4837-9AB6-67B0B6C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59669-E710-47D1-8325-422835BE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A24AA-0FDF-4733-8606-5691A61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B77C2-8AEB-41C9-9815-008A72FE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89B0-AD7B-451E-B927-2BEE0E3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C5EE-D7AC-401F-A387-BEFF5E78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26CA2-520D-4FDB-B184-B728985A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E27C-EEBD-406E-ABB0-D418E317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4F93-3D1D-46AA-9210-D8BE7839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F9CD1-6329-46D3-9F64-545C91D1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C039-C3F6-4494-B78B-20D79D5F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0DF07-8916-4E28-B990-B97B9D44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B0AD-237A-44E4-BC06-AE535BA7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AF26-D75C-496F-875A-895B269B0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84FA-29E8-4B27-ADD4-AA53B7673AA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CA40-D81E-4DA1-83C6-3331D7EE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50D1-0C33-4453-B3A3-2472FC41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9B97-F678-4407-BF01-9EBF9C296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4A1-F49E-47CE-9D80-A580B22B5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DMS-SCT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1D81-0A30-4A11-B6F3-BA66782E2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2672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6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81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Database Migration Service - Amazon Web Services">
            <a:extLst>
              <a:ext uri="{FF2B5EF4-FFF2-40B4-BE49-F238E27FC236}">
                <a16:creationId xmlns:a16="http://schemas.microsoft.com/office/drawing/2014/main" id="{D628DAA1-5DB1-477A-9235-0226ADCE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12192000" cy="66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oss-Engine Database Replication Using AWS Schema Conversion Tool and AWS  Database Migration Service | AWS Database Blog">
            <a:extLst>
              <a:ext uri="{FF2B5EF4-FFF2-40B4-BE49-F238E27FC236}">
                <a16:creationId xmlns:a16="http://schemas.microsoft.com/office/drawing/2014/main" id="{A85107E0-78B7-40FA-9DFF-00CAFBEE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66309"/>
            <a:ext cx="10905066" cy="51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5E0AD-0214-40CC-B850-E7AE6656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8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416DB-FA40-44B9-AD08-9A97F080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752475"/>
            <a:ext cx="100679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5CCC380-9137-44B2-8042-01C86EB5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AB543-DCB4-45F6-B0A4-71776C15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" y="496252"/>
            <a:ext cx="11269218" cy="60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5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4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225</Words>
  <Application>Microsoft Office PowerPoint</Application>
  <PresentationFormat>Widescreen</PresentationFormat>
  <Paragraphs>30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udemy sans</vt:lpstr>
      <vt:lpstr>Office Theme</vt:lpstr>
      <vt:lpstr>DMS-SCT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DMS-SCT</dc:title>
  <dc:creator>Vikas, Kumar</dc:creator>
  <cp:lastModifiedBy>Vikas, Kumar</cp:lastModifiedBy>
  <cp:revision>7</cp:revision>
  <dcterms:created xsi:type="dcterms:W3CDTF">2022-07-04T11:14:03Z</dcterms:created>
  <dcterms:modified xsi:type="dcterms:W3CDTF">2022-07-05T09:58:01Z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2022-07-04T11:14:03Z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125696a9-45d8-45c5-ba40-2e6175378bab</vt:lpwstr>
  </property>
  <property fmtid="{D5CDD505-2E9C-101B-9397-08002B2CF9AE}" pid="8" name="MSIP_Label_ea60d57e-af5b-4752-ac57-3e4f28ca11dc_ContentBits">
    <vt:lpwstr>0</vt:lpwstr>
  </property>
</Properties>
</file>