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33" autoAdjust="0"/>
  </p:normalViewPr>
  <p:slideViewPr>
    <p:cSldViewPr snapToGrid="0">
      <p:cViewPr varScale="1">
        <p:scale>
          <a:sx n="48" d="100"/>
          <a:sy n="48" d="100"/>
        </p:scale>
        <p:origin x="1364" y="36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34493-8EE0-4B11-A0C7-A10B48DAC8DB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48AD-847C-4C4B-8668-B3FF20B5B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olutions/case-studies/netflix-kinesis-stream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alculator.s3.amazonaws.com/index.html" TargetMode="External"/><Relationship Id="rId4" Type="http://schemas.openxmlformats.org/officeDocument/2006/relationships/hyperlink" Target="https://aws.amazon.com/solutions/case-studies/hearst-data-analytic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Kinesis Streams Netflix Use-Case - </a:t>
            </a:r>
            <a:r>
              <a:rPr lang="en-US" b="0" i="0" u="none" strike="noStrike" dirty="0">
                <a:solidFill>
                  <a:srgbClr val="5624D0"/>
                </a:solidFill>
                <a:effectLst/>
                <a:latin typeface="udemy sans"/>
                <a:hlinkClick r:id="rId3"/>
              </a:rPr>
              <a:t>https://aws.amazon.com/solutions/case-studies/netflix-kinesis-streams/</a:t>
            </a: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Kinesis Streams Hearst Data Analytics Use-Case - </a:t>
            </a:r>
            <a:r>
              <a:rPr lang="en-US" b="0" i="0" u="none" strike="noStrike" dirty="0">
                <a:solidFill>
                  <a:srgbClr val="5624D0"/>
                </a:solidFill>
                <a:effectLst/>
                <a:latin typeface="udemy sans"/>
                <a:hlinkClick r:id="rId4"/>
              </a:rPr>
              <a:t>https://aws.amazon.com/solutions/case-studies/hearst-data-analytics/</a:t>
            </a: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AWS Simple Monthly Calculator - </a:t>
            </a:r>
            <a:r>
              <a:rPr lang="en-US" b="0" i="0" u="none" strike="noStrike" dirty="0">
                <a:solidFill>
                  <a:srgbClr val="5624D0"/>
                </a:solidFill>
                <a:effectLst/>
                <a:latin typeface="udemy sans"/>
                <a:hlinkClick r:id="rId5"/>
              </a:rPr>
              <a:t>https://calculator.s3.amazonaws.com/index.html</a:t>
            </a: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148AD-847C-4C4B-8668-B3FF20B5B8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1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delivery stream – Direct Put – Lambda – General Firehose processing – </a:t>
            </a:r>
          </a:p>
          <a:p>
            <a:r>
              <a:rPr lang="en-US" dirty="0"/>
              <a:t>Convert file format –nope</a:t>
            </a:r>
          </a:p>
          <a:p>
            <a:r>
              <a:rPr lang="en-US" dirty="0"/>
              <a:t>S3 bucket create and provide – create IAM</a:t>
            </a:r>
          </a:p>
          <a:p>
            <a:endParaRPr lang="en-US" dirty="0"/>
          </a:p>
          <a:p>
            <a:r>
              <a:rPr lang="en-US" dirty="0"/>
              <a:t>Create ec2 attach role – login – </a:t>
            </a:r>
            <a:r>
              <a:rPr lang="en-US" dirty="0" err="1"/>
              <a:t>aws</a:t>
            </a:r>
            <a:r>
              <a:rPr lang="en-US" dirty="0"/>
              <a:t> configure</a:t>
            </a:r>
          </a:p>
          <a:p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 kinesis list-streams</a:t>
            </a:r>
          </a:p>
          <a:p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 kinesis put-record –stream-name &lt;&gt; --partition-key 01 –data &lt;msg&gt;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148AD-847C-4C4B-8668-B3FF20B5B8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increase the number of consumers propagation delay starts.</a:t>
            </a:r>
          </a:p>
          <a:p>
            <a:r>
              <a:rPr lang="en-US" dirty="0"/>
              <a:t>Consumers don’t poll, Messages are pushed to consumers when they arrive </a:t>
            </a:r>
          </a:p>
          <a:p>
            <a:r>
              <a:rPr lang="en-US" dirty="0"/>
              <a:t>Enhanced fan-out : gives 2MB per sec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148AD-847C-4C4B-8668-B3FF20B5B8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844C-9A44-4279-8A54-7EC2A8A4A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BA1CE-FEA1-46A2-94D9-10F4E3E4A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2534-AB88-4411-AEE8-2F00B13C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55A3-23D6-4830-91D2-E22EE136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6784-D1E1-434F-A0D5-D01A4BD3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1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1759-D97F-4D52-B38A-A9DE8F6B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AF7D8-EEBF-4E1A-B954-B8D0D201E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1FB9-1914-4D53-A6CD-B83CF746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4143A-96F9-40B3-A9DB-DEFF1C15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19E0-ED7A-430F-92EC-E2A7F0A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7C486-CB73-459B-8F20-852CAF89C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101EC-BD5E-460A-8FA8-AF549047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C1B4-8E92-4FA0-B49E-DF271210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196BE-B86D-46F5-89F3-5AFA3270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D461-B291-4B29-9BCB-C9CCDFBA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99D4-1F9D-4C6F-9947-4B8A3A32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4706-E167-44AF-B7A1-6C2D364A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5663-07C8-40C8-944E-F0E69E1C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E60C-092F-4789-8905-94803C21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595C-7BF5-4520-96D9-798AB55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C96B-8BA2-4053-9B1D-4D29AC16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6EE86-0F97-4C6B-9C97-E62A4E3D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AE96-6B0E-4C50-8F3B-DAC186B9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CAA8-5AC9-44CC-9206-8AC5787B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744B-197B-4C15-8864-03236C74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2167-0269-446B-93A8-1B89EFC9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A807-ABDD-41AB-AECE-CC19F0504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CC561-0A7B-4821-A36A-0C9990037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948B3-D74F-4D8D-8BB1-1C7EE576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E1544-2E20-4504-897E-C1881180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164DD-0EF8-4A69-BC28-F40DE943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0DA6-BA4B-4BB2-BC31-18594161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03D4-B2D0-4655-A262-7C422CF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8DB53-C341-4CC5-AD0F-F7F57018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D0027-689A-4B95-8E46-29256F6D7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94A6E-2F11-4D39-86B6-F1E62BB61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5A8D7-4B21-4034-9138-BB635F47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412-3B03-4463-A8B3-4D29DA5F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7D7FC-C331-4D2B-9C51-4BA56123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FE2D-D5C8-4998-9686-A7850734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1F253-0B30-46F2-A40F-4610AC69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94641-A75B-4B8F-93AE-48A68C0C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3F6FC-9B23-4B10-AE41-E07D28AD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8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85F18-64A0-451A-8E16-E22B113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F11FF-69A4-4B95-89FE-60DEDB23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F6ED-7982-42CE-A81E-E5B927AE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0501-DE7A-4923-8EC5-03BDD38B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7343-A84F-4880-A8B7-41FD61C2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2560D-99BF-41FF-9A05-B3C17C967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FAA3F-566C-463E-92D0-75ADDBBC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52E34-2DA9-49EC-B6C3-FFBBE20C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015DE-1661-445B-8B0D-14EBC679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56F1-0359-482E-8A14-927E1318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A81E6-F083-403E-826E-1BB9AC2B0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078E3-C7F5-4AD4-A608-5E7965C89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C07C3-FA31-43A6-9030-B4D052C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6093-9E4E-4824-82D7-F0D3BCA1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570CE-6A6F-417A-8382-B66A2F11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2D44D-C8D2-47E0-B637-E82DC557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C0B6B-EF93-4810-A018-0AF7E6B2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2E60-C489-4AC9-8F4D-64AD9A01C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9DFF-5864-4230-9918-6198A593CBE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A27A4-CC71-479E-BEBC-C5F69124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4CD2-F157-4489-9967-87ADDBC4C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9905-82D8-45B4-8B15-907A0B6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D5165B-405F-4DC2-B245-DD51137C4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Kinesis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9D40E-143D-4A2B-8F75-5F32D7AD1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26418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95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85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57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E714E-96B4-4938-9142-C911F409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7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27E83-EEEA-4E1B-8195-970A2C07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8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2B884-A6BA-47AA-987B-2BBC79B2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6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4F943-9DE9-45C4-A97C-28634DFF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9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A10434-96E1-4C14-A069-E7CF66E3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7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2AF51-AD03-4A28-84B1-300360BE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0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95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79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147</Words>
  <Application>Microsoft Office PowerPoint</Application>
  <PresentationFormat>Widescreen</PresentationFormat>
  <Paragraphs>19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udemy sans</vt:lpstr>
      <vt:lpstr>Office Theme</vt:lpstr>
      <vt:lpstr>Kinesis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Kinesis</dc:title>
  <dc:creator>Vikas, Kumar</dc:creator>
  <cp:lastModifiedBy>Vikas, Kumar</cp:lastModifiedBy>
  <cp:revision>4</cp:revision>
  <dcterms:created xsi:type="dcterms:W3CDTF">2022-07-08T02:26:42Z</dcterms:created>
  <dcterms:modified xsi:type="dcterms:W3CDTF">2022-07-08T03:24:09Z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2022-07-08T02:26:42Z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534b8f24-b3cd-4beb-8b36-3b8a3a2c90e1</vt:lpwstr>
  </property>
  <property fmtid="{D5CDD505-2E9C-101B-9397-08002B2CF9AE}" pid="8" name="MSIP_Label_ea60d57e-af5b-4752-ac57-3e4f28ca11dc_ContentBits">
    <vt:lpwstr>0</vt:lpwstr>
  </property>
</Properties>
</file>