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6657" autoAdjust="0"/>
  </p:normalViewPr>
  <p:slideViewPr>
    <p:cSldViewPr snapToGrid="0">
      <p:cViewPr varScale="1">
        <p:scale>
          <a:sx n="16" d="100"/>
          <a:sy n="16" d="100"/>
        </p:scale>
        <p:origin x="25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6EAAF-D942-4686-BCA6-5E0F67E433C7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A6AD4-17CC-4BD7-AA3C-564513CDC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0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r>
              <a:rPr lang="en-US" dirty="0"/>
              <a:t>:</a:t>
            </a:r>
          </a:p>
          <a:p>
            <a:r>
              <a:rPr lang="en-US" dirty="0"/>
              <a:t>========</a:t>
            </a:r>
          </a:p>
          <a:p>
            <a:endParaRPr lang="en-US" dirty="0"/>
          </a:p>
          <a:p>
            <a:r>
              <a:rPr lang="en-US" dirty="0"/>
              <a:t>curl -OL https://k8s.io/examples/pods/config/redis-config</a:t>
            </a:r>
          </a:p>
          <a:p>
            <a:r>
              <a:rPr lang="en-US" dirty="0"/>
              <a:t>cat </a:t>
            </a:r>
            <a:r>
              <a:rPr lang="en-US" dirty="0" err="1"/>
              <a:t>redis</a:t>
            </a:r>
            <a:r>
              <a:rPr lang="en-US" dirty="0"/>
              <a:t>-config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A6AD4-17CC-4BD7-AA3C-564513CDC9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3BE1-F73E-4694-AA83-B0E5B44B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71A2E-B6E1-4C0D-8E70-5E454C42B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87F30-67D7-4DEB-B2DC-41DF93B6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6E2E3-0442-4778-99F3-D9C4BE80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F4F3-E992-4DA2-B7B3-E22F7644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5DF1-9080-4476-8987-63B8DA4F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ACBDD-7284-4EB8-ABA0-019DBE55F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9471-76A9-44B1-B154-C7D9F804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70EC-F8AE-4DB1-9E91-35E2BB88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4F0DA-19E9-4834-A4CC-2C1887D6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0A8B8-3FD9-4C73-A74D-1F6A49514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DC718-A8B9-43ED-A5BD-B3FA29398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41D1E-BDF5-4476-A65C-BE28F434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C20D-B95A-4EC6-9FF0-D3CE207C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D937F-3EBB-4A11-9953-3EBEDBBB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EEB9-FA99-46AF-83B7-81252D4E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3C654-9283-4162-A172-BD70603E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4155-5240-4D75-B267-880F8865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FB7E7-B7CE-470F-96B0-E804F14B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186D-5914-45A8-A860-A6999204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92A2-3263-4B8E-8AE2-E30F6C422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89B0B-E19C-45FD-BA17-F4C0FE5D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2D23E-FCB5-4252-AAAD-28371BAE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F9A72-FACD-4EBE-9EBB-8100FE20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0914-7282-40D7-88BE-408BF036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FDE3-C360-4C11-BD38-00C14646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22AB-C3D1-4D9A-8DB7-83920ED54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1EBE9-E97D-46A6-A272-80A6D4799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2AFD7-6969-4BFA-8D57-B79C4663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79664-B9A8-4300-BA3F-1E7FC24E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6A748-3B8A-45A9-9ED1-9CE53355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4234-86AC-4ECC-81E8-1B79E330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BF154-7A5E-4B88-8377-96F1CB31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51E55-2CC1-4561-BB2F-23731F2A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465C2-4427-4F60-BFF0-60E906938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373F2-00E1-495A-A862-699E5FF5C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AD273-1B0A-41EA-879F-C45DB939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A3C65-0C70-49A8-A60C-19075508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BFF12-BBF7-4934-A736-EA71F189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B544-8692-464B-B1ED-4DA8568D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E62E9-1225-410F-A0DE-64A9E384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A85DC-B9CF-4AF0-B24E-5E1558AF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B2948-5888-4DEF-B51B-7455C9BF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76F1E-043D-4793-A34C-0777B3A5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1FA45-B3BB-411C-A29D-3AC84031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65CCD-BCD4-41F6-B4C4-EEB8FFF0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2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ABDF-A890-4B3C-9592-E2EE5EE0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0551-4EE4-45D4-B8EF-628228B7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895A7-7431-4510-A111-6702651BD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8D685-9A27-4FFE-96D7-B448FB5C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76ECD-990C-43FA-BC1C-D6E3D8E7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7697-64D6-4B42-933E-6FBD9BD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3180-7663-4D5B-AC56-B28B464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814EE-1827-4645-B785-9DE9CDE1A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A4A15-0C0F-4E53-A0C7-337D55756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17BF1-BF4A-413D-BE5A-E8706F13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3FC0-ABB7-4B07-A6CB-226BD292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5B114-2904-40C5-800F-14DF0FC5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1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15BBC-DF74-4088-A574-C7C3647F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D7AFC-A852-44F4-9732-E933075A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81CC5-8B10-4CBF-A360-B50290405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B9B8-ACB1-4DDC-8E57-33F7781D8F1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3DCD-FD5C-42D9-8D77-E32D638B3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91AD-424A-42C3-92DF-31FB9160C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2C633-29E5-4F45-8018-870D805F0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09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14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75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10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69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36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22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10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85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22</Words>
  <Application>Microsoft Office PowerPoint</Application>
  <PresentationFormat>Widescreen</PresentationFormat>
  <Paragraphs>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Vikas, Kumar</dc:creator>
  <cp:lastModifiedBy>Vikas, Kumar</cp:lastModifiedBy>
  <cp:revision>3</cp:revision>
  <dcterms:created xsi:type="dcterms:W3CDTF">2021-10-04T09:41:14Z</dcterms:created>
  <dcterms:modified xsi:type="dcterms:W3CDTF">2021-10-06T01:26:12Z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2021-10-04T09:41:20Z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0e7a4aeb-d02f-4a1e-ac04-32d5f2e545ec</vt:lpwstr>
  </property>
  <property fmtid="{D5CDD505-2E9C-101B-9397-08002B2CF9AE}" pid="8" name="MSIP_Label_ea60d57e-af5b-4752-ac57-3e4f28ca11dc_ContentBits">
    <vt:lpwstr>0</vt:lpwstr>
  </property>
</Properties>
</file>