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60" autoAdjust="0"/>
  </p:normalViewPr>
  <p:slideViewPr>
    <p:cSldViewPr snapToGrid="0">
      <p:cViewPr varScale="1">
        <p:scale>
          <a:sx n="47" d="100"/>
          <a:sy n="47" d="100"/>
        </p:scale>
        <p:origin x="6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8C0D-44F8-4998-8772-A5BAF0BC0DE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74ACD-CAC0-4C60-A5BE-924C0786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complete AWS stack using EC2, load balancer, Auto-scaling groups, EBS, S3, RDS, DynamoDB, CloudFront, IAM &amp; VPC.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4ACD-CAC0-4C60-A5BE-924C0786E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run these after you SSH into the server</a:t>
            </a:r>
          </a:p>
          <a:p>
            <a:endParaRPr lang="en-US" dirty="0"/>
          </a:p>
          <a:p>
            <a:r>
              <a:rPr lang="en-US" dirty="0"/>
              <a:t># clone the app</a:t>
            </a:r>
          </a:p>
          <a:p>
            <a:r>
              <a:rPr lang="en-US" dirty="0"/>
              <a:t>git clone https://savitras@bitbucket.org/savitras/aws-course-php-app.git</a:t>
            </a:r>
          </a:p>
          <a:p>
            <a:endParaRPr lang="en-US" dirty="0"/>
          </a:p>
          <a:p>
            <a:r>
              <a:rPr lang="en-US" dirty="0"/>
              <a:t># change to app folder</a:t>
            </a:r>
          </a:p>
          <a:p>
            <a:r>
              <a:rPr lang="en-US" dirty="0"/>
              <a:t>cd </a:t>
            </a:r>
            <a:r>
              <a:rPr lang="en-US" dirty="0" err="1"/>
              <a:t>aws</a:t>
            </a:r>
            <a:r>
              <a:rPr lang="en-US" dirty="0"/>
              <a:t>-course-php-app/</a:t>
            </a:r>
          </a:p>
          <a:p>
            <a:endParaRPr lang="en-US" dirty="0"/>
          </a:p>
          <a:p>
            <a:r>
              <a:rPr lang="en-US" dirty="0"/>
              <a:t># install app dependencies</a:t>
            </a:r>
          </a:p>
          <a:p>
            <a:r>
              <a:rPr lang="en-US" dirty="0" err="1"/>
              <a:t>sh</a:t>
            </a:r>
            <a:r>
              <a:rPr lang="en-US" dirty="0"/>
              <a:t> apt-get.sh</a:t>
            </a:r>
          </a:p>
          <a:p>
            <a:endParaRPr lang="en-US" dirty="0"/>
          </a:p>
          <a:p>
            <a:r>
              <a:rPr lang="en-US" dirty="0"/>
              <a:t># install composer</a:t>
            </a:r>
          </a:p>
          <a:p>
            <a:r>
              <a:rPr lang="en-US" dirty="0"/>
              <a:t>curl -</a:t>
            </a:r>
            <a:r>
              <a:rPr lang="en-US" dirty="0" err="1"/>
              <a:t>sS</a:t>
            </a:r>
            <a:r>
              <a:rPr lang="en-US" dirty="0"/>
              <a:t> https://getcomposer.org/installer | php</a:t>
            </a:r>
          </a:p>
          <a:p>
            <a:endParaRPr lang="en-US" dirty="0"/>
          </a:p>
          <a:p>
            <a:r>
              <a:rPr lang="en-US" dirty="0"/>
              <a:t># install AWS SDK</a:t>
            </a:r>
          </a:p>
          <a:p>
            <a:r>
              <a:rPr lang="en-US" dirty="0"/>
              <a:t>php </a:t>
            </a:r>
            <a:r>
              <a:rPr lang="en-US" dirty="0" err="1"/>
              <a:t>composer.phar</a:t>
            </a:r>
            <a:r>
              <a:rPr lang="en-US" dirty="0"/>
              <a:t> install</a:t>
            </a:r>
          </a:p>
          <a:p>
            <a:endParaRPr lang="en-US" dirty="0"/>
          </a:p>
          <a:p>
            <a:r>
              <a:rPr lang="en-US" dirty="0"/>
              <a:t># deploy php pages to apache document root</a:t>
            </a:r>
          </a:p>
          <a:p>
            <a:r>
              <a:rPr lang="en-US" dirty="0" err="1"/>
              <a:t>sudo</a:t>
            </a:r>
            <a:r>
              <a:rPr lang="en-US" dirty="0"/>
              <a:t> cp *.php /var/www/html/</a:t>
            </a:r>
          </a:p>
          <a:p>
            <a:endParaRPr lang="en-US" dirty="0"/>
          </a:p>
          <a:p>
            <a:r>
              <a:rPr lang="en-US" dirty="0"/>
              <a:t># deploy vendor folder (contains AWS SDK) to the apache doc root</a:t>
            </a:r>
          </a:p>
          <a:p>
            <a:r>
              <a:rPr lang="en-US" dirty="0" err="1"/>
              <a:t>sudo</a:t>
            </a:r>
            <a:r>
              <a:rPr lang="en-US" dirty="0"/>
              <a:t> cp -r vendor/ /var/www/html/</a:t>
            </a:r>
          </a:p>
          <a:p>
            <a:endParaRPr lang="en-US" dirty="0"/>
          </a:p>
          <a:p>
            <a:r>
              <a:rPr lang="en-US" dirty="0"/>
              <a:t># deploy image to apache doc root</a:t>
            </a:r>
          </a:p>
          <a:p>
            <a:r>
              <a:rPr lang="en-US" dirty="0" err="1"/>
              <a:t>sudo</a:t>
            </a:r>
            <a:r>
              <a:rPr lang="en-US" dirty="0"/>
              <a:t> cp aws-icon.png /var/www/html/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4ACD-CAC0-4C60-A5BE-924C0786E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: sessions – id </a:t>
            </a:r>
          </a:p>
          <a:p>
            <a:r>
              <a:rPr lang="en-US" dirty="0"/>
              <a:t>DynamoDB full access </a:t>
            </a:r>
          </a:p>
          <a:p>
            <a:endParaRPr lang="en-US" dirty="0"/>
          </a:p>
          <a:p>
            <a:r>
              <a:rPr lang="en-US" dirty="0"/>
              <a:t>Meme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4ACD-CAC0-4C60-A5BE-924C0786E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clone the beanstalk </a:t>
            </a:r>
            <a:r>
              <a:rPr lang="en-US" dirty="0" err="1"/>
              <a:t>verion</a:t>
            </a:r>
            <a:r>
              <a:rPr lang="en-US" dirty="0"/>
              <a:t> of the app on a local computer</a:t>
            </a:r>
          </a:p>
          <a:p>
            <a:r>
              <a:rPr lang="en-US" dirty="0"/>
              <a:t>git clone https://vikas99341@bitbucket.org/vikas99341/aws-course-php-app-beanstalk.git</a:t>
            </a:r>
          </a:p>
          <a:p>
            <a:endParaRPr lang="en-US" dirty="0"/>
          </a:p>
          <a:p>
            <a:r>
              <a:rPr lang="en-US" dirty="0"/>
              <a:t># change into folder</a:t>
            </a:r>
          </a:p>
          <a:p>
            <a:r>
              <a:rPr lang="en-US" dirty="0"/>
              <a:t>cd </a:t>
            </a:r>
            <a:r>
              <a:rPr lang="en-US" dirty="0" err="1"/>
              <a:t>aws</a:t>
            </a:r>
            <a:r>
              <a:rPr lang="en-US" dirty="0"/>
              <a:t>-course-php-app-beanstalk/</a:t>
            </a:r>
          </a:p>
          <a:p>
            <a:endParaRPr lang="en-US" dirty="0"/>
          </a:p>
          <a:p>
            <a:r>
              <a:rPr lang="en-US" dirty="0"/>
              <a:t># check git commits</a:t>
            </a:r>
          </a:p>
          <a:p>
            <a:r>
              <a:rPr lang="en-US" dirty="0"/>
              <a:t>git log --pretty=online</a:t>
            </a:r>
          </a:p>
          <a:p>
            <a:endParaRPr lang="en-US" dirty="0"/>
          </a:p>
          <a:p>
            <a:r>
              <a:rPr lang="en-US" dirty="0"/>
              <a:t># Checkout the </a:t>
            </a:r>
            <a:r>
              <a:rPr lang="en-US" dirty="0" err="1"/>
              <a:t>helloworld</a:t>
            </a:r>
            <a:r>
              <a:rPr lang="en-US" dirty="0"/>
              <a:t> version of the app:</a:t>
            </a:r>
          </a:p>
          <a:p>
            <a:r>
              <a:rPr lang="en-US" dirty="0"/>
              <a:t>git checkout 9d5bdd3ee2f73342bcd483deb0a1a6605704660a</a:t>
            </a:r>
          </a:p>
          <a:p>
            <a:endParaRPr lang="en-US" dirty="0"/>
          </a:p>
          <a:p>
            <a:r>
              <a:rPr lang="en-US" dirty="0"/>
              <a:t># Use git archive command to export the app into a zip file:</a:t>
            </a:r>
          </a:p>
          <a:p>
            <a:r>
              <a:rPr lang="en-US" dirty="0"/>
              <a:t>git archive --format=zip HEAD &gt; aws-helloworld.zip</a:t>
            </a:r>
          </a:p>
          <a:p>
            <a:endParaRPr lang="en-US" dirty="0"/>
          </a:p>
          <a:p>
            <a:r>
              <a:rPr lang="en-US" dirty="0"/>
              <a:t># Back to master</a:t>
            </a:r>
          </a:p>
          <a:p>
            <a:r>
              <a:rPr lang="en-US" dirty="0"/>
              <a:t>git checkout master</a:t>
            </a:r>
          </a:p>
          <a:p>
            <a:endParaRPr lang="en-US" dirty="0"/>
          </a:p>
          <a:p>
            <a:r>
              <a:rPr lang="en-US" dirty="0"/>
              <a:t># checkout multi-tier version of the app:</a:t>
            </a:r>
          </a:p>
          <a:p>
            <a:r>
              <a:rPr lang="en-US" dirty="0"/>
              <a:t>git checkout 5ea9332a3df44446b6b9d96ed49e748a8d5b2f73</a:t>
            </a:r>
          </a:p>
          <a:p>
            <a:endParaRPr lang="en-US" dirty="0"/>
          </a:p>
          <a:p>
            <a:r>
              <a:rPr lang="en-US" dirty="0"/>
              <a:t># Use git archive command to export the app into a zip file:</a:t>
            </a:r>
          </a:p>
          <a:p>
            <a:r>
              <a:rPr lang="en-US" dirty="0"/>
              <a:t>git archive --format=zip HEAD &gt; aws-multi-tier.zip</a:t>
            </a:r>
          </a:p>
          <a:p>
            <a:endParaRPr lang="en-US" dirty="0"/>
          </a:p>
          <a:p>
            <a:r>
              <a:rPr lang="en-US" dirty="0"/>
              <a:t>RDS_HOSTNAME</a:t>
            </a:r>
          </a:p>
          <a:p>
            <a:r>
              <a:rPr lang="en-US" dirty="0"/>
              <a:t>RDS_USERNAME</a:t>
            </a:r>
          </a:p>
          <a:p>
            <a:r>
              <a:rPr lang="en-US" dirty="0"/>
              <a:t>RDS_PASSWORD</a:t>
            </a:r>
          </a:p>
          <a:p>
            <a:r>
              <a:rPr lang="en-US" dirty="0"/>
              <a:t>S3_IMAGE_URL</a:t>
            </a:r>
          </a:p>
          <a:p>
            <a:endParaRPr lang="en-US" dirty="0"/>
          </a:p>
          <a:p>
            <a:r>
              <a:rPr lang="en-US" dirty="0"/>
              <a:t># Back to master</a:t>
            </a:r>
          </a:p>
          <a:p>
            <a:r>
              <a:rPr lang="en-US" dirty="0"/>
              <a:t>git checkout master</a:t>
            </a:r>
          </a:p>
          <a:p>
            <a:endParaRPr lang="en-US" dirty="0"/>
          </a:p>
          <a:p>
            <a:r>
              <a:rPr lang="en-US" dirty="0"/>
              <a:t># checkout scalable version of the app:</a:t>
            </a:r>
          </a:p>
          <a:p>
            <a:r>
              <a:rPr lang="en-US" dirty="0"/>
              <a:t>git checkout fa72343d5f1a31b4cec1c472307d13fc5393fb9c</a:t>
            </a:r>
          </a:p>
          <a:p>
            <a:endParaRPr lang="en-US" dirty="0"/>
          </a:p>
          <a:p>
            <a:r>
              <a:rPr lang="en-US" dirty="0"/>
              <a:t># Use git archive command to export the app into a zip file:</a:t>
            </a:r>
          </a:p>
          <a:p>
            <a:r>
              <a:rPr lang="en-US" dirty="0"/>
              <a:t>git archive --format=zip HEAD &gt; aws-scalable.zip</a:t>
            </a:r>
          </a:p>
          <a:p>
            <a:endParaRPr lang="en-US" dirty="0"/>
          </a:p>
          <a:p>
            <a:r>
              <a:rPr lang="en-US" dirty="0"/>
              <a:t>DYN_REGION</a:t>
            </a:r>
          </a:p>
          <a:p>
            <a:r>
              <a:rPr lang="en-US" dirty="0"/>
              <a:t>RDS_RR_HOSTNAME</a:t>
            </a:r>
          </a:p>
          <a:p>
            <a:r>
              <a:rPr lang="en-US" dirty="0"/>
              <a:t>MEMCACHED_ENDPOINT</a:t>
            </a:r>
          </a:p>
          <a:p>
            <a:r>
              <a:rPr lang="en-US" dirty="0"/>
              <a:t>CLOUDFRONT_IMAGE_URL</a:t>
            </a:r>
          </a:p>
          <a:p>
            <a:r>
              <a:rPr lang="en-US" dirty="0"/>
              <a:t>Add role to the EBS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Back to master</a:t>
            </a:r>
          </a:p>
          <a:p>
            <a:r>
              <a:rPr lang="en-US" dirty="0"/>
              <a:t>git checkout master</a:t>
            </a:r>
          </a:p>
          <a:p>
            <a:endParaRPr lang="en-US" dirty="0"/>
          </a:p>
          <a:p>
            <a:r>
              <a:rPr lang="en-US" dirty="0"/>
              <a:t># checkout multi-tier version of the app:</a:t>
            </a:r>
          </a:p>
          <a:p>
            <a:r>
              <a:rPr lang="en-US" dirty="0"/>
              <a:t>git checkout a48cf5de263ea7f89812c8e8f74d0f9703083422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privatekey</a:t>
            </a:r>
            <a:r>
              <a:rPr lang="en-US" dirty="0"/>
              <a:t> configuration, add details of s3 location of private key</a:t>
            </a:r>
          </a:p>
          <a:p>
            <a:r>
              <a:rPr lang="en-US" dirty="0"/>
              <a:t>vi .</a:t>
            </a:r>
            <a:r>
              <a:rPr lang="en-US" dirty="0" err="1"/>
              <a:t>ebextensions</a:t>
            </a:r>
            <a:r>
              <a:rPr lang="en-US" dirty="0"/>
              <a:t>/</a:t>
            </a:r>
            <a:r>
              <a:rPr lang="en-US" dirty="0" err="1"/>
              <a:t>privatekey.config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Add name of s3 bucket where you have stored your private key below, e.g. eb-pvtkey-us-east-1-123456789012</a:t>
            </a:r>
          </a:p>
          <a:p>
            <a:r>
              <a:rPr lang="en-US" dirty="0"/>
              <a:t>          buckets: ["S3_BUCKET_WITH_PRIVATE_KEY"]</a:t>
            </a:r>
          </a:p>
          <a:p>
            <a:endParaRPr lang="en-US" dirty="0"/>
          </a:p>
          <a:p>
            <a:r>
              <a:rPr lang="en-US" dirty="0"/>
              <a:t># Specify the URL of the private key file in your s3 bucket, </a:t>
            </a:r>
            <a:r>
              <a:rPr lang="en-US" dirty="0" err="1"/>
              <a:t>e.g</a:t>
            </a:r>
            <a:r>
              <a:rPr lang="en-US" dirty="0"/>
              <a:t> https://s3.amazonaws.com/eb-pvtkey-us-east-1-123456789012/pk-APKAJ63NC4PRMDSDDWOI.pem</a:t>
            </a:r>
          </a:p>
          <a:p>
            <a:r>
              <a:rPr lang="en-US" dirty="0"/>
              <a:t>    source: URL_OF_PRIVATE_KEY_IN_S3_BUCKET</a:t>
            </a:r>
          </a:p>
          <a:p>
            <a:endParaRPr lang="en-US" dirty="0"/>
          </a:p>
          <a:p>
            <a:r>
              <a:rPr lang="en-US" dirty="0"/>
              <a:t># Commit private key config</a:t>
            </a:r>
          </a:p>
          <a:p>
            <a:r>
              <a:rPr lang="en-US" dirty="0"/>
              <a:t>git add .</a:t>
            </a:r>
            <a:r>
              <a:rPr lang="en-US" dirty="0" err="1"/>
              <a:t>ebextensions</a:t>
            </a:r>
            <a:r>
              <a:rPr lang="en-US" dirty="0"/>
              <a:t>/</a:t>
            </a:r>
            <a:r>
              <a:rPr lang="en-US" dirty="0" err="1"/>
              <a:t>privatekey.config</a:t>
            </a:r>
            <a:endParaRPr lang="en-US" dirty="0"/>
          </a:p>
          <a:p>
            <a:r>
              <a:rPr lang="en-US" dirty="0"/>
              <a:t>git commit</a:t>
            </a:r>
          </a:p>
          <a:p>
            <a:endParaRPr lang="en-US" dirty="0"/>
          </a:p>
          <a:p>
            <a:r>
              <a:rPr lang="en-US" dirty="0"/>
              <a:t># Use git archive command to export the app into a zip file:</a:t>
            </a:r>
          </a:p>
          <a:p>
            <a:r>
              <a:rPr lang="en-US" dirty="0"/>
              <a:t>git archive --format=zip HEAD &gt; aws-course-php-app-secure.zip</a:t>
            </a:r>
          </a:p>
          <a:p>
            <a:endParaRPr lang="en-US" dirty="0"/>
          </a:p>
          <a:p>
            <a:r>
              <a:rPr lang="en-US" dirty="0"/>
              <a:t>CLOUDFRONT_KEY_PAIR_ID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4ACD-CAC0-4C60-A5BE-924C0786E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4ACD-CAC0-4C60-A5BE-924C0786E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D786-336C-4E3A-A4C2-F4A5B4546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493" y="204231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effectLst/>
              </a:rPr>
            </a:b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Highly Available, Scalable , Secure &amp; HA AWS PROJECT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74F6B-F250-49B9-9710-044FC8F47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lang="en-US" dirty="0" err="1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FAF27-37BC-4CEE-B136-9F6FE3D4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9" y="0"/>
            <a:ext cx="1156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CEE9E55-DAAB-4588-BB5D-97DB934B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9" y="0"/>
            <a:ext cx="1156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B1BFF7FC-B0A7-47E8-B9B0-B0BD64BE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9" y="0"/>
            <a:ext cx="1156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0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989E0-F211-46B0-9292-0DCC03068B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33599" y="1136606"/>
            <a:ext cx="572162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2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89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571</Words>
  <Application>Microsoft Office PowerPoint</Application>
  <PresentationFormat>Widescreen</PresentationFormat>
  <Paragraphs>106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       Highly Available, Scalable , Secure &amp; HA AWS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Highly Available, Scalable , Secure &amp; HA AWS PROJECT  </dc:title>
  <dc:creator>Vikas, Kumar</dc:creator>
  <cp:lastModifiedBy>Vikas, Kumar</cp:lastModifiedBy>
  <cp:revision>8</cp:revision>
  <dcterms:created xsi:type="dcterms:W3CDTF">2021-11-02T10:57:06Z</dcterms:created>
  <dcterms:modified xsi:type="dcterms:W3CDTF">2021-11-02T12:54:53Z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2021-11-02T10:57:07Z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1c3d9547-9255-481f-bf09-90fb591c4112</vt:lpwstr>
  </property>
  <property fmtid="{D5CDD505-2E9C-101B-9397-08002B2CF9AE}" pid="8" name="MSIP_Label_ea60d57e-af5b-4752-ac57-3e4f28ca11dc_ContentBits">
    <vt:lpwstr>0</vt:lpwstr>
  </property>
</Properties>
</file>