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vikasajadhav/AICTE-PROJECT.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61637" y="1619096"/>
            <a:ext cx="11868726" cy="977778"/>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Vikas Avinash Jadhav</a:t>
            </a:r>
          </a:p>
          <a:p>
            <a:r>
              <a:rPr lang="en-US" sz="2000" b="1" dirty="0">
                <a:solidFill>
                  <a:schemeClr val="accent1">
                    <a:lumMod val="75000"/>
                  </a:schemeClr>
                </a:solidFill>
                <a:latin typeface="Arial"/>
                <a:cs typeface="Arial"/>
              </a:rPr>
              <a:t>Student Name :  Vikas Avinash Jadhav</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Rajarshi</a:t>
            </a:r>
            <a:r>
              <a:rPr lang="en-US" sz="2000" b="1" dirty="0">
                <a:solidFill>
                  <a:schemeClr val="accent1">
                    <a:lumMod val="75000"/>
                  </a:schemeClr>
                </a:solidFill>
                <a:latin typeface="Arial"/>
                <a:cs typeface="Arial"/>
              </a:rPr>
              <a:t> Shahu Institute Of 					Management , </a:t>
            </a:r>
            <a:r>
              <a:rPr lang="en-US" sz="2000" b="1" dirty="0" err="1">
                <a:solidFill>
                  <a:schemeClr val="accent1">
                    <a:lumMod val="75000"/>
                  </a:schemeClr>
                </a:solidFill>
                <a:latin typeface="Arial"/>
                <a:cs typeface="Arial"/>
              </a:rPr>
              <a:t>Chatrapati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Sambhajinagar</a:t>
            </a:r>
            <a:r>
              <a:rPr lang="en-US" sz="2000" b="1" dirty="0">
                <a:solidFill>
                  <a:schemeClr val="accent1">
                    <a:lumMod val="75000"/>
                  </a:schemeClr>
                </a:solidFill>
                <a:latin typeface="Arial"/>
                <a:cs typeface="Arial"/>
              </a:rPr>
              <a:t> (Aurangabad)</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15636" y="1736436"/>
            <a:ext cx="11195172" cy="2816514"/>
          </a:xfrm>
        </p:spPr>
        <p:txBody>
          <a:bodyPr>
            <a:normAutofit/>
          </a:bodyPr>
          <a:lstStyle/>
          <a:p>
            <a:r>
              <a:rPr lang="en-US" sz="2000" dirty="0"/>
              <a:t>Steganography offers a secure and efficient way to transmit sensitive data without attracting unwanted attention. By leveraging Python and LSB techniques, this project demonstrates how data can be securely embedded and retrieved from images with minimal risk of detection.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https://github.com/vikasajadhav/AICTE-PROJECT.git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653355F9-500D-71AA-80C1-98B0D0DAC5EE}"/>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Implementing advanced encryption before hiding data to enhance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Exploring different steganographic methods like frequency-domain hiding.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Developing a user-friendly interface for broader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Integrating AI to detect and prevent steganographic attacks. </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With increasing cyber threats, secure communication has become a necessity. Traditional encryption methods can attract attention, making data transmission susceptible to attacks. Steganography provides an alternative by hiding sensitive information inside digital images, making it nearly undetectable.</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B51FF123-61CF-3C41-C3CD-C2E2867373B3}"/>
              </a:ext>
            </a:extLst>
          </p:cNvPr>
          <p:cNvSpPr>
            <a:spLocks noGrp="1" noChangeArrowheads="1"/>
          </p:cNvSpPr>
          <p:nvPr>
            <p:ph idx="1"/>
          </p:nvPr>
        </p:nvSpPr>
        <p:spPr bwMode="auto">
          <a:xfrm>
            <a:off x="581192" y="2600957"/>
            <a:ext cx="100234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OpenCV, NumPy, PIL (Pillow), </a:t>
            </a:r>
            <a:r>
              <a:rPr kumimoji="0" lang="en-US" altLang="en-US" sz="1800" b="0" i="0" u="none" strike="noStrike" cap="none" normalizeH="0" baseline="0" dirty="0" err="1">
                <a:ln>
                  <a:noFill/>
                </a:ln>
                <a:solidFill>
                  <a:schemeClr val="tx1"/>
                </a:solidFill>
                <a:effectLst/>
                <a:latin typeface="Arial" panose="020B0604020202020204" pitchFamily="34" charset="0"/>
              </a:rPr>
              <a:t>Stegano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Concepts</a:t>
            </a:r>
            <a:r>
              <a:rPr kumimoji="0" lang="en-US" altLang="en-US" sz="1800" b="0" i="0" u="none" strike="noStrike" cap="none" normalizeH="0" baseline="0" dirty="0">
                <a:ln>
                  <a:noFill/>
                </a:ln>
                <a:solidFill>
                  <a:schemeClr val="tx1"/>
                </a:solidFill>
                <a:effectLst/>
                <a:latin typeface="Arial" panose="020B0604020202020204" pitchFamily="34" charset="0"/>
              </a:rPr>
              <a:t>: Least Significant Bit (LSB) steganography, image processing, and cryptographic techniques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151740DC-281E-46BF-9516-9C040F3B3090}"/>
              </a:ext>
            </a:extLst>
          </p:cNvPr>
          <p:cNvSpPr>
            <a:spLocks noGrp="1" noChangeArrowheads="1"/>
          </p:cNvSpPr>
          <p:nvPr>
            <p:ph idx="1"/>
          </p:nvPr>
        </p:nvSpPr>
        <p:spPr bwMode="auto">
          <a:xfrm>
            <a:off x="470355" y="2442974"/>
            <a:ext cx="849815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Hides data within images without noticeable visual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used alongside encryption for double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extracted data is lossless and can be retrieved with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be implemented for secure message transmission in covert operations.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B2E9482-ABA1-45E8-3D98-98B15DD338AE}"/>
              </a:ext>
            </a:extLst>
          </p:cNvPr>
          <p:cNvSpPr>
            <a:spLocks noGrp="1" noChangeArrowheads="1"/>
          </p:cNvSpPr>
          <p:nvPr>
            <p:ph idx="1"/>
          </p:nvPr>
        </p:nvSpPr>
        <p:spPr bwMode="auto">
          <a:xfrm>
            <a:off x="479593" y="2498392"/>
            <a:ext cx="83688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Journalists and whistleblowers for secure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Government agencies and military for confidential data transmission.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Corporate sectors to protect sensitive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General users who want to safeguard personal messages.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E96B2C0C-F09D-37B1-A957-4FAFF8FF4ECA}"/>
              </a:ext>
            </a:extLst>
          </p:cNvPr>
          <p:cNvPicPr>
            <a:picLocks noGrp="1" noChangeAspect="1"/>
          </p:cNvPicPr>
          <p:nvPr>
            <p:ph idx="1"/>
          </p:nvPr>
        </p:nvPicPr>
        <p:blipFill>
          <a:blip r:embed="rId2"/>
          <a:stretch>
            <a:fillRect/>
          </a:stretch>
        </p:blipFill>
        <p:spPr>
          <a:xfrm>
            <a:off x="990342" y="1232451"/>
            <a:ext cx="9326675" cy="524625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7993C-2EAF-D804-191E-CD90F7492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B10AAC-83E8-A912-1D2D-45E1171A763A}"/>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1C11F87D-2ED9-6BE9-983C-35B1067DACAF}"/>
              </a:ext>
            </a:extLst>
          </p:cNvPr>
          <p:cNvPicPr>
            <a:picLocks noGrp="1" noChangeAspect="1"/>
          </p:cNvPicPr>
          <p:nvPr>
            <p:ph idx="1"/>
          </p:nvPr>
        </p:nvPicPr>
        <p:blipFill>
          <a:blip r:embed="rId2"/>
          <a:stretch>
            <a:fillRect/>
          </a:stretch>
        </p:blipFill>
        <p:spPr>
          <a:xfrm>
            <a:off x="1008816" y="1232452"/>
            <a:ext cx="9077293" cy="5105978"/>
          </a:xfrm>
        </p:spPr>
      </p:pic>
    </p:spTree>
    <p:extLst>
      <p:ext uri="{BB962C8B-B14F-4D97-AF65-F5344CB8AC3E}">
        <p14:creationId xmlns:p14="http://schemas.microsoft.com/office/powerpoint/2010/main" val="130724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61608-585B-2332-5099-2C95402B2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43F6C-328B-465A-7C03-4CD0A8C3582C}"/>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CB8F984C-6DE7-F208-5FA6-9D7D7D66B92E}"/>
              </a:ext>
            </a:extLst>
          </p:cNvPr>
          <p:cNvPicPr>
            <a:picLocks noGrp="1" noChangeAspect="1"/>
          </p:cNvPicPr>
          <p:nvPr>
            <p:ph idx="1"/>
          </p:nvPr>
        </p:nvPicPr>
        <p:blipFill>
          <a:blip r:embed="rId2"/>
          <a:stretch>
            <a:fillRect/>
          </a:stretch>
        </p:blipFill>
        <p:spPr>
          <a:xfrm>
            <a:off x="1138125" y="1232451"/>
            <a:ext cx="9465219" cy="5324185"/>
          </a:xfrm>
        </p:spPr>
      </p:pic>
    </p:spTree>
    <p:extLst>
      <p:ext uri="{BB962C8B-B14F-4D97-AF65-F5344CB8AC3E}">
        <p14:creationId xmlns:p14="http://schemas.microsoft.com/office/powerpoint/2010/main" val="26745270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319</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Vikash jadhav</cp:lastModifiedBy>
  <cp:revision>39</cp:revision>
  <dcterms:created xsi:type="dcterms:W3CDTF">2021-05-26T16:50:10Z</dcterms:created>
  <dcterms:modified xsi:type="dcterms:W3CDTF">2025-02-25T17:10:21Z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