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258"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6" r:id="rId27"/>
    <p:sldId id="287"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4B24B-25D5-44BA-A9AB-FCEA15ABCDA1}" type="datetimeFigureOut">
              <a:rPr lang="en-US" smtClean="0"/>
              <a:pPr/>
              <a:t>13-05-2021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5E8288F-CED5-4601-941B-912C83B3C8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17138" y="761746"/>
            <a:ext cx="5157723"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AFEC890-94A4-43DE-919F-E0A8B1401647}" type="datetime1">
              <a:rPr lang="en-US" smtClean="0"/>
              <a:pPr/>
              <a:t>13-05-2021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55350A-7A38-443B-9F22-AAE47E6A857A}" type="datetime1">
              <a:rPr lang="en-US" smtClean="0"/>
              <a:pPr/>
              <a:t>13-05-2021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B6163F1-2973-4496-AD15-EF3F3120CB11}" type="datetime1">
              <a:rPr lang="en-US" smtClean="0"/>
              <a:pPr/>
              <a:t>13-05-2021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CFFB9E5-71B8-414A-A809-74A4D5B2A329}" type="datetime1">
              <a:rPr lang="en-US" smtClean="0"/>
              <a:pPr/>
              <a:t>13-05-2021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F962962-7738-4ECA-9345-2C6C0DD75412}" type="datetime1">
              <a:rPr lang="en-US" smtClean="0"/>
              <a:pPr/>
              <a:t>13-05-2021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49064" y="2409190"/>
            <a:ext cx="4293870" cy="1076960"/>
          </a:xfrm>
          <a:prstGeom prst="rect">
            <a:avLst/>
          </a:prstGeom>
        </p:spPr>
        <p:txBody>
          <a:bodyPr wrap="square" lIns="0" tIns="0" rIns="0" bIns="0">
            <a:spAutoFit/>
          </a:bodyPr>
          <a:lstStyle>
            <a:lvl1pPr>
              <a:defRPr sz="6900" b="0" i="0">
                <a:solidFill>
                  <a:schemeClr val="bg1"/>
                </a:solidFill>
                <a:latin typeface="Calibri"/>
                <a:cs typeface="Calibri"/>
              </a:defRPr>
            </a:lvl1pPr>
          </a:lstStyle>
          <a:p>
            <a:endParaRPr/>
          </a:p>
        </p:txBody>
      </p:sp>
      <p:sp>
        <p:nvSpPr>
          <p:cNvPr id="3" name="Holder 3"/>
          <p:cNvSpPr>
            <a:spLocks noGrp="1"/>
          </p:cNvSpPr>
          <p:nvPr>
            <p:ph type="body" idx="1"/>
          </p:nvPr>
        </p:nvSpPr>
        <p:spPr>
          <a:xfrm>
            <a:off x="713765" y="1076959"/>
            <a:ext cx="10764469" cy="4721860"/>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4E5D8E2B-95E1-498C-9FBB-962AEAF4E02D}" type="datetime1">
              <a:rPr lang="en-US" smtClean="0"/>
              <a:pPr/>
              <a:t>13-05-2021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38/s41467-020-1797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2362200"/>
            <a:ext cx="6884670" cy="1002665"/>
          </a:xfrm>
          <a:prstGeom prst="rect">
            <a:avLst/>
          </a:prstGeom>
        </p:spPr>
        <p:txBody>
          <a:bodyPr vert="horz" wrap="square" lIns="0" tIns="13335" rIns="0" bIns="0" rtlCol="0">
            <a:spAutoFit/>
          </a:bodyPr>
          <a:lstStyle/>
          <a:p>
            <a:pPr marL="1472565" marR="5080" indent="-1460500">
              <a:lnSpc>
                <a:spcPct val="100000"/>
              </a:lnSpc>
              <a:spcBef>
                <a:spcPts val="105"/>
              </a:spcBef>
            </a:pPr>
            <a:r>
              <a:rPr lang="en-IN" sz="3200" b="1" dirty="0">
                <a:solidFill>
                  <a:srgbClr val="000000"/>
                </a:solidFill>
                <a:latin typeface="Times New Roman"/>
                <a:cs typeface="Times New Roman"/>
              </a:rPr>
              <a:t>COVID-19 Outbreak Data Analysis and Risk Prediction</a:t>
            </a:r>
            <a:endParaRPr sz="3200" dirty="0">
              <a:latin typeface="Times New Roman"/>
              <a:cs typeface="Times New Roman"/>
            </a:endParaRPr>
          </a:p>
        </p:txBody>
      </p:sp>
      <p:pic>
        <p:nvPicPr>
          <p:cNvPr id="3" name="object 3"/>
          <p:cNvPicPr/>
          <p:nvPr/>
        </p:nvPicPr>
        <p:blipFill>
          <a:blip r:embed="rId2" cstate="print"/>
          <a:stretch>
            <a:fillRect/>
          </a:stretch>
        </p:blipFill>
        <p:spPr>
          <a:xfrm>
            <a:off x="1295400" y="228600"/>
            <a:ext cx="1000759" cy="914400"/>
          </a:xfrm>
          <a:prstGeom prst="rect">
            <a:avLst/>
          </a:prstGeom>
        </p:spPr>
      </p:pic>
      <p:sp>
        <p:nvSpPr>
          <p:cNvPr id="4" name="object 4"/>
          <p:cNvSpPr txBox="1"/>
          <p:nvPr/>
        </p:nvSpPr>
        <p:spPr>
          <a:xfrm>
            <a:off x="1143000" y="3962400"/>
            <a:ext cx="1969135" cy="330835"/>
          </a:xfrm>
          <a:prstGeom prst="rect">
            <a:avLst/>
          </a:prstGeom>
        </p:spPr>
        <p:txBody>
          <a:bodyPr vert="horz" wrap="square" lIns="0" tIns="13335" rIns="0" bIns="0" rtlCol="0">
            <a:spAutoFit/>
          </a:bodyPr>
          <a:lstStyle/>
          <a:p>
            <a:pPr marL="12700">
              <a:lnSpc>
                <a:spcPct val="100000"/>
              </a:lnSpc>
              <a:spcBef>
                <a:spcPts val="105"/>
              </a:spcBef>
            </a:pPr>
            <a:r>
              <a:rPr lang="en-US" sz="2000" b="1" spc="-70" dirty="0">
                <a:solidFill>
                  <a:srgbClr val="FF0000"/>
                </a:solidFill>
                <a:uFill>
                  <a:solidFill>
                    <a:srgbClr val="FF0000"/>
                  </a:solidFill>
                </a:uFill>
                <a:latin typeface="Times New Roman" pitchFamily="18" charset="0"/>
                <a:cs typeface="Times New Roman" pitchFamily="18" charset="0"/>
              </a:rPr>
              <a:t>Presented By</a:t>
            </a:r>
            <a:endParaRPr sz="2000">
              <a:latin typeface="Times New Roman" pitchFamily="18" charset="0"/>
              <a:cs typeface="Times New Roman" pitchFamily="18" charset="0"/>
            </a:endParaRPr>
          </a:p>
        </p:txBody>
      </p:sp>
      <p:sp>
        <p:nvSpPr>
          <p:cNvPr id="5" name="object 5"/>
          <p:cNvSpPr txBox="1"/>
          <p:nvPr/>
        </p:nvSpPr>
        <p:spPr>
          <a:xfrm>
            <a:off x="1143000" y="4343400"/>
            <a:ext cx="1511935" cy="1245870"/>
          </a:xfrm>
          <a:prstGeom prst="rect">
            <a:avLst/>
          </a:prstGeom>
        </p:spPr>
        <p:txBody>
          <a:bodyPr vert="horz" wrap="square" lIns="0" tIns="12700" rIns="0" bIns="0" rtlCol="0">
            <a:spAutoFit/>
          </a:bodyPr>
          <a:lstStyle/>
          <a:p>
            <a:pPr marL="12700" marR="5080">
              <a:lnSpc>
                <a:spcPct val="100000"/>
              </a:lnSpc>
              <a:spcBef>
                <a:spcPts val="105"/>
              </a:spcBef>
            </a:pPr>
            <a:r>
              <a:rPr lang="en-IN" sz="2000" b="1" dirty="0">
                <a:cs typeface="Calibri"/>
              </a:rPr>
              <a:t>1KG17CS079</a:t>
            </a:r>
            <a:endParaRPr lang="en-IN" sz="2000" dirty="0">
              <a:cs typeface="Calibri"/>
            </a:endParaRPr>
          </a:p>
          <a:p>
            <a:pPr marL="12700">
              <a:lnSpc>
                <a:spcPct val="100000"/>
              </a:lnSpc>
            </a:pPr>
            <a:r>
              <a:rPr lang="en-IN" sz="2000" b="1" dirty="0">
                <a:cs typeface="Calibri"/>
              </a:rPr>
              <a:t>1KG17CS105</a:t>
            </a:r>
            <a:endParaRPr lang="en-IN" sz="2000" dirty="0">
              <a:cs typeface="Calibri"/>
            </a:endParaRPr>
          </a:p>
          <a:p>
            <a:pPr marL="12700">
              <a:lnSpc>
                <a:spcPct val="100000"/>
              </a:lnSpc>
            </a:pPr>
            <a:r>
              <a:rPr lang="en-IN" sz="2000" b="1" dirty="0">
                <a:cs typeface="Calibri"/>
              </a:rPr>
              <a:t>1KG17CS106</a:t>
            </a:r>
            <a:endParaRPr lang="en-IN" sz="2000" dirty="0">
              <a:cs typeface="Calibri"/>
            </a:endParaRPr>
          </a:p>
          <a:p>
            <a:pPr marL="12700">
              <a:lnSpc>
                <a:spcPct val="100000"/>
              </a:lnSpc>
            </a:pPr>
            <a:r>
              <a:rPr lang="en-IN" sz="2000" b="1" dirty="0">
                <a:cs typeface="Calibri"/>
              </a:rPr>
              <a:t>1KG17CS110</a:t>
            </a:r>
            <a:endParaRPr lang="en-IN" sz="2000" dirty="0">
              <a:cs typeface="Calibri"/>
            </a:endParaRPr>
          </a:p>
        </p:txBody>
      </p:sp>
      <p:sp>
        <p:nvSpPr>
          <p:cNvPr id="6" name="object 6"/>
          <p:cNvSpPr txBox="1"/>
          <p:nvPr/>
        </p:nvSpPr>
        <p:spPr>
          <a:xfrm>
            <a:off x="2971800" y="4343400"/>
            <a:ext cx="2325370" cy="1282402"/>
          </a:xfrm>
          <a:prstGeom prst="rect">
            <a:avLst/>
          </a:prstGeom>
        </p:spPr>
        <p:txBody>
          <a:bodyPr vert="horz" wrap="square" lIns="0" tIns="12700" rIns="0" bIns="0" rtlCol="0">
            <a:spAutoFit/>
          </a:bodyPr>
          <a:lstStyle/>
          <a:p>
            <a:pPr marL="12700" marR="5080">
              <a:lnSpc>
                <a:spcPct val="100000"/>
              </a:lnSpc>
              <a:spcBef>
                <a:spcPts val="100"/>
              </a:spcBef>
            </a:pPr>
            <a:r>
              <a:rPr lang="en-IN" sz="2000" b="1" dirty="0">
                <a:cs typeface="Calibri"/>
              </a:rPr>
              <a:t>Shashank V </a:t>
            </a:r>
          </a:p>
          <a:p>
            <a:pPr marL="12700" marR="5080">
              <a:lnSpc>
                <a:spcPct val="100000"/>
              </a:lnSpc>
              <a:spcBef>
                <a:spcPts val="100"/>
              </a:spcBef>
            </a:pPr>
            <a:r>
              <a:rPr lang="en-IN" sz="2000" b="1" dirty="0">
                <a:cs typeface="Calibri"/>
              </a:rPr>
              <a:t>Varun Kumar T H</a:t>
            </a:r>
          </a:p>
          <a:p>
            <a:pPr marL="12700" marR="5080">
              <a:lnSpc>
                <a:spcPct val="100000"/>
              </a:lnSpc>
              <a:spcBef>
                <a:spcPts val="100"/>
              </a:spcBef>
            </a:pPr>
            <a:r>
              <a:rPr lang="en-IN" sz="2000" b="1" dirty="0">
                <a:cs typeface="Calibri"/>
              </a:rPr>
              <a:t>Vikas B</a:t>
            </a:r>
          </a:p>
          <a:p>
            <a:pPr marL="12700" marR="5080">
              <a:lnSpc>
                <a:spcPct val="100000"/>
              </a:lnSpc>
              <a:spcBef>
                <a:spcPts val="100"/>
              </a:spcBef>
            </a:pPr>
            <a:r>
              <a:rPr lang="en-IN" sz="2000" b="1" dirty="0" err="1">
                <a:cs typeface="Calibri"/>
              </a:rPr>
              <a:t>Yashash</a:t>
            </a:r>
            <a:r>
              <a:rPr lang="en-IN" sz="2000" b="1" dirty="0">
                <a:cs typeface="Calibri"/>
              </a:rPr>
              <a:t> T V</a:t>
            </a:r>
            <a:endParaRPr lang="en-IN" sz="2000" dirty="0">
              <a:cs typeface="Calibri"/>
            </a:endParaRPr>
          </a:p>
        </p:txBody>
      </p:sp>
      <p:sp>
        <p:nvSpPr>
          <p:cNvPr id="8" name="object 8"/>
          <p:cNvSpPr txBox="1"/>
          <p:nvPr/>
        </p:nvSpPr>
        <p:spPr>
          <a:xfrm>
            <a:off x="1371600" y="228600"/>
            <a:ext cx="10210800" cy="628377"/>
          </a:xfrm>
          <a:prstGeom prst="rect">
            <a:avLst/>
          </a:prstGeom>
        </p:spPr>
        <p:txBody>
          <a:bodyPr vert="horz" wrap="square" lIns="0" tIns="12700" rIns="0" bIns="0" rtlCol="0">
            <a:spAutoFit/>
          </a:bodyPr>
          <a:lstStyle/>
          <a:p>
            <a:pPr algn="ctr">
              <a:defRPr/>
            </a:pPr>
            <a:r>
              <a:rPr lang="en-US" sz="2000" b="1" dirty="0">
                <a:solidFill>
                  <a:schemeClr val="accent1">
                    <a:lumMod val="50000"/>
                  </a:schemeClr>
                </a:solidFill>
                <a:cs typeface="Times New Roman" pitchFamily="18" charset="0"/>
              </a:rPr>
              <a:t>K S SCHOOL OF ENGINEERING &amp; MANAGEMENT, BENGALURU-560109</a:t>
            </a:r>
          </a:p>
          <a:p>
            <a:pPr algn="ctr">
              <a:defRPr/>
            </a:pPr>
            <a:r>
              <a:rPr lang="en-US" sz="2000" b="1" dirty="0">
                <a:solidFill>
                  <a:schemeClr val="accent1">
                    <a:lumMod val="50000"/>
                  </a:schemeClr>
                </a:solidFill>
                <a:cs typeface="Times New Roman" pitchFamily="18" charset="0"/>
              </a:rPr>
              <a:t>DEPARTMENT OF COMPUTER SCIENCE &amp; ENGINEERING</a:t>
            </a:r>
            <a:endParaRPr lang="en-US" sz="2000" dirty="0">
              <a:solidFill>
                <a:schemeClr val="accent1">
                  <a:lumMod val="50000"/>
                </a:schemeClr>
              </a:solidFill>
              <a:cs typeface="Times New Roman" pitchFamily="18" charset="0"/>
            </a:endParaRPr>
          </a:p>
        </p:txBody>
      </p:sp>
      <p:sp>
        <p:nvSpPr>
          <p:cNvPr id="9" name="Rectangle 7"/>
          <p:cNvSpPr>
            <a:spLocks noChangeArrowheads="1"/>
          </p:cNvSpPr>
          <p:nvPr/>
        </p:nvSpPr>
        <p:spPr bwMode="auto">
          <a:xfrm>
            <a:off x="4267200" y="1295400"/>
            <a:ext cx="4071938" cy="862012"/>
          </a:xfrm>
          <a:prstGeom prst="rect">
            <a:avLst/>
          </a:prstGeom>
          <a:noFill/>
          <a:ln w="9525">
            <a:noFill/>
            <a:miter lim="800000"/>
            <a:headEnd/>
            <a:tailEnd/>
          </a:ln>
        </p:spPr>
        <p:txBody>
          <a:bodyPr>
            <a:spAutoFit/>
          </a:bodyPr>
          <a:lstStyle/>
          <a:p>
            <a:pPr algn="ctr" eaLnBrk="1" hangingPunct="1"/>
            <a:r>
              <a:rPr lang="en-US" altLang="en-US" dirty="0">
                <a:solidFill>
                  <a:srgbClr val="FF0000"/>
                </a:solidFill>
                <a:latin typeface="Times New Roman" pitchFamily="18" charset="0"/>
                <a:cs typeface="Times New Roman" pitchFamily="18" charset="0"/>
              </a:rPr>
              <a:t> </a:t>
            </a:r>
            <a:r>
              <a:rPr lang="en-US" altLang="en-US" b="1" dirty="0">
                <a:solidFill>
                  <a:srgbClr val="FF0000"/>
                </a:solidFill>
                <a:latin typeface="Calibri" pitchFamily="34" charset="0"/>
                <a:cs typeface="Calibri" pitchFamily="34" charset="0"/>
              </a:rPr>
              <a:t>PROJECT PHASE II</a:t>
            </a:r>
          </a:p>
          <a:p>
            <a:pPr algn="ctr" eaLnBrk="1" hangingPunct="1"/>
            <a:r>
              <a:rPr lang="en-US" altLang="en-US" b="1" dirty="0">
                <a:solidFill>
                  <a:srgbClr val="FF0000"/>
                </a:solidFill>
                <a:latin typeface="Calibri" pitchFamily="34" charset="0"/>
                <a:cs typeface="Calibri" pitchFamily="34" charset="0"/>
              </a:rPr>
              <a:t>  (</a:t>
            </a:r>
            <a:r>
              <a:rPr lang="en-IN" altLang="en-US" b="1" dirty="0">
                <a:solidFill>
                  <a:srgbClr val="FF0000"/>
                </a:solidFill>
                <a:latin typeface="Calibri" pitchFamily="34" charset="0"/>
                <a:cs typeface="Calibri" pitchFamily="34" charset="0"/>
              </a:rPr>
              <a:t>17CSP78</a:t>
            </a:r>
            <a:r>
              <a:rPr lang="en-US" altLang="en-US" dirty="0">
                <a:latin typeface="Calibri" pitchFamily="34" charset="0"/>
              </a:rPr>
              <a:t> </a:t>
            </a:r>
            <a:r>
              <a:rPr lang="en-US" altLang="en-US" b="1" dirty="0">
                <a:solidFill>
                  <a:srgbClr val="FF0000"/>
                </a:solidFill>
                <a:latin typeface="Calibri" pitchFamily="34" charset="0"/>
                <a:cs typeface="Calibri" pitchFamily="34" charset="0"/>
              </a:rPr>
              <a:t>)</a:t>
            </a:r>
          </a:p>
          <a:p>
            <a:pPr algn="ctr" eaLnBrk="1" hangingPunct="1"/>
            <a:r>
              <a:rPr lang="en-US" altLang="en-US" sz="1400" dirty="0">
                <a:solidFill>
                  <a:srgbClr val="FF0000"/>
                </a:solidFill>
                <a:latin typeface="Calibri" pitchFamily="34" charset="0"/>
                <a:cs typeface="Calibri" pitchFamily="34" charset="0"/>
              </a:rPr>
              <a:t>Academic Year 2020-21 (Even)</a:t>
            </a:r>
            <a:endParaRPr lang="en-IN" altLang="en-US" sz="1400" dirty="0">
              <a:latin typeface="Calibri" pitchFamily="34" charset="0"/>
              <a:cs typeface="Calibri" pitchFamily="34" charset="0"/>
            </a:endParaRPr>
          </a:p>
        </p:txBody>
      </p:sp>
      <p:sp>
        <p:nvSpPr>
          <p:cNvPr id="10" name="Rectangle 8"/>
          <p:cNvSpPr>
            <a:spLocks noChangeArrowheads="1"/>
          </p:cNvSpPr>
          <p:nvPr/>
        </p:nvSpPr>
        <p:spPr bwMode="auto">
          <a:xfrm>
            <a:off x="8458200" y="4038600"/>
            <a:ext cx="2803525" cy="1231106"/>
          </a:xfrm>
          <a:prstGeom prst="rect">
            <a:avLst/>
          </a:prstGeom>
          <a:noFill/>
          <a:ln w="9525">
            <a:noFill/>
            <a:miter lim="800000"/>
            <a:headEnd/>
            <a:tailEnd/>
          </a:ln>
        </p:spPr>
        <p:txBody>
          <a:bodyPr>
            <a:spAutoFit/>
          </a:bodyPr>
          <a:lstStyle/>
          <a:p>
            <a:pPr algn="ctr" eaLnBrk="1" hangingPunct="1"/>
            <a:r>
              <a:rPr lang="en-US" altLang="en-US" b="1" dirty="0">
                <a:solidFill>
                  <a:srgbClr val="FF0000"/>
                </a:solidFill>
                <a:latin typeface="Times New Roman" pitchFamily="18" charset="0"/>
                <a:cs typeface="Times New Roman" pitchFamily="18" charset="0"/>
              </a:rPr>
              <a:t> Project </a:t>
            </a:r>
            <a:r>
              <a:rPr lang="en-US" altLang="en-US" b="1" dirty="0">
                <a:solidFill>
                  <a:srgbClr val="FF0000"/>
                </a:solidFill>
                <a:latin typeface="Calibri" pitchFamily="34" charset="0"/>
                <a:cs typeface="Calibri" pitchFamily="34" charset="0"/>
              </a:rPr>
              <a:t>Guide</a:t>
            </a:r>
          </a:p>
          <a:p>
            <a:pPr algn="ctr" eaLnBrk="1" hangingPunct="1"/>
            <a:r>
              <a:rPr lang="en-US" altLang="en-US" b="1" dirty="0">
                <a:solidFill>
                  <a:srgbClr val="FF0000"/>
                </a:solidFill>
                <a:latin typeface="Calibri" pitchFamily="34" charset="0"/>
                <a:cs typeface="Calibri" pitchFamily="34" charset="0"/>
              </a:rPr>
              <a:t>  </a:t>
            </a:r>
            <a:r>
              <a:rPr lang="en-US" altLang="en-US" sz="2000" b="1" dirty="0">
                <a:latin typeface="Calibri" pitchFamily="34" charset="0"/>
                <a:cs typeface="Calibri" pitchFamily="34" charset="0"/>
              </a:rPr>
              <a:t>Mr. Sandeep H</a:t>
            </a:r>
          </a:p>
          <a:p>
            <a:pPr algn="ctr" eaLnBrk="1" hangingPunct="1"/>
            <a:r>
              <a:rPr lang="en-US" altLang="en-US" b="1" dirty="0">
                <a:latin typeface="Calibri" pitchFamily="34" charset="0"/>
                <a:cs typeface="Calibri" pitchFamily="34" charset="0"/>
              </a:rPr>
              <a:t>  </a:t>
            </a:r>
            <a:r>
              <a:rPr lang="en-US" altLang="en-US" sz="1600" b="1" dirty="0">
                <a:latin typeface="Calibri" pitchFamily="34" charset="0"/>
                <a:cs typeface="Calibri" pitchFamily="34" charset="0"/>
              </a:rPr>
              <a:t>Associate Professor,</a:t>
            </a:r>
          </a:p>
          <a:p>
            <a:pPr algn="ctr" eaLnBrk="1" hangingPunct="1"/>
            <a:r>
              <a:rPr lang="en-US" altLang="en-US" sz="1600" b="1" dirty="0">
                <a:latin typeface="Calibri" pitchFamily="34" charset="0"/>
                <a:cs typeface="Calibri" pitchFamily="34" charset="0"/>
              </a:rPr>
              <a:t> CSE, KSSEM</a:t>
            </a:r>
            <a:endParaRPr lang="en-IN" altLang="en-US" sz="1600" b="1" dirty="0">
              <a:latin typeface="Calibri" pitchFamily="34" charset="0"/>
              <a:cs typeface="Calibri" pitchFamily="34" charset="0"/>
            </a:endParaRPr>
          </a:p>
        </p:txBody>
      </p:sp>
      <p:sp>
        <p:nvSpPr>
          <p:cNvPr id="11" name="Slide Number Placeholder 10"/>
          <p:cNvSpPr>
            <a:spLocks noGrp="1"/>
          </p:cNvSpPr>
          <p:nvPr>
            <p:ph type="sldNum" sz="quarter" idx="7"/>
          </p:nvPr>
        </p:nvSpPr>
        <p:spPr/>
        <p:txBody>
          <a:bodyPr/>
          <a:lstStyle/>
          <a:p>
            <a:fld id="{B6F15528-21DE-4FAA-801E-634DDDAF4B2B}" type="slidenum">
              <a:rPr lang="en-US" smtClean="0"/>
              <a:pPr/>
              <a:t>1</a:t>
            </a:fld>
            <a:endParaRPr lang="en-US"/>
          </a:p>
        </p:txBody>
      </p:sp>
      <p:sp>
        <p:nvSpPr>
          <p:cNvPr id="14" name="Date Placeholder 13"/>
          <p:cNvSpPr>
            <a:spLocks noGrp="1"/>
          </p:cNvSpPr>
          <p:nvPr>
            <p:ph type="dt" sz="half" idx="6"/>
          </p:nvPr>
        </p:nvSpPr>
        <p:spPr/>
        <p:txBody>
          <a:bodyPr/>
          <a:lstStyle/>
          <a:p>
            <a:fld id="{44247B09-6832-4C66-A8AC-59EDE83CF21B}" type="datetime1">
              <a:rPr lang="en-US" smtClean="0"/>
              <a:pPr/>
              <a:t>13-05-2021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29457" y="6420713"/>
            <a:ext cx="586486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1. </a:t>
            </a:r>
            <a:r>
              <a:rPr sz="1400" spc="-5" dirty="0">
                <a:latin typeface="Times New Roman"/>
                <a:cs typeface="Times New Roman"/>
              </a:rPr>
              <a:t>An</a:t>
            </a:r>
            <a:r>
              <a:rPr sz="1400" spc="5" dirty="0">
                <a:latin typeface="Times New Roman"/>
                <a:cs typeface="Times New Roman"/>
              </a:rPr>
              <a:t> </a:t>
            </a:r>
            <a:r>
              <a:rPr sz="1400" dirty="0">
                <a:latin typeface="Times New Roman"/>
                <a:cs typeface="Times New Roman"/>
              </a:rPr>
              <a:t>overall</a:t>
            </a:r>
            <a:r>
              <a:rPr sz="1400" spc="-30" dirty="0">
                <a:latin typeface="Times New Roman"/>
                <a:cs typeface="Times New Roman"/>
              </a:rPr>
              <a:t> </a:t>
            </a:r>
            <a:r>
              <a:rPr sz="1400" spc="-5" dirty="0">
                <a:latin typeface="Times New Roman"/>
                <a:cs typeface="Times New Roman"/>
              </a:rPr>
              <a:t>model</a:t>
            </a:r>
            <a:r>
              <a:rPr sz="1400" spc="10" dirty="0">
                <a:latin typeface="Times New Roman"/>
                <a:cs typeface="Times New Roman"/>
              </a:rPr>
              <a:t> </a:t>
            </a:r>
            <a:r>
              <a:rPr sz="1400" dirty="0">
                <a:latin typeface="Times New Roman"/>
                <a:cs typeface="Times New Roman"/>
              </a:rPr>
              <a:t>of</a:t>
            </a:r>
            <a:r>
              <a:rPr sz="1400" spc="-15" dirty="0">
                <a:latin typeface="Times New Roman"/>
                <a:cs typeface="Times New Roman"/>
              </a:rPr>
              <a:t> </a:t>
            </a:r>
            <a:r>
              <a:rPr sz="1400" spc="-5" dirty="0">
                <a:latin typeface="Times New Roman"/>
                <a:cs typeface="Times New Roman"/>
              </a:rPr>
              <a:t>How</a:t>
            </a:r>
            <a:r>
              <a:rPr sz="1400" dirty="0">
                <a:latin typeface="Times New Roman"/>
                <a:cs typeface="Times New Roman"/>
              </a:rPr>
              <a:t> the</a:t>
            </a:r>
            <a:r>
              <a:rPr sz="1400" spc="-10" dirty="0">
                <a:latin typeface="Times New Roman"/>
                <a:cs typeface="Times New Roman"/>
              </a:rPr>
              <a:t> </a:t>
            </a:r>
            <a:r>
              <a:rPr sz="1400" dirty="0">
                <a:latin typeface="Times New Roman"/>
                <a:cs typeface="Times New Roman"/>
              </a:rPr>
              <a:t>certificate</a:t>
            </a:r>
            <a:r>
              <a:rPr sz="1400" spc="-4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dirty="0">
                <a:latin typeface="Times New Roman"/>
                <a:cs typeface="Times New Roman"/>
              </a:rPr>
              <a:t>stored</a:t>
            </a:r>
            <a:r>
              <a:rPr sz="1400" spc="-25"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sz="1400" dirty="0">
                <a:latin typeface="Times New Roman"/>
                <a:cs typeface="Times New Roman"/>
              </a:rPr>
              <a:t>blockchain</a:t>
            </a:r>
            <a:r>
              <a:rPr sz="1400" spc="-45" dirty="0">
                <a:latin typeface="Times New Roman"/>
                <a:cs typeface="Times New Roman"/>
              </a:rPr>
              <a:t> </a:t>
            </a:r>
            <a:r>
              <a:rPr sz="1400" dirty="0">
                <a:latin typeface="Times New Roman"/>
                <a:cs typeface="Times New Roman"/>
              </a:rPr>
              <a:t>network</a:t>
            </a:r>
            <a:endParaRPr sz="1400">
              <a:latin typeface="Times New Roman"/>
              <a:cs typeface="Times New Roman"/>
            </a:endParaRPr>
          </a:p>
        </p:txBody>
      </p:sp>
      <p:pic>
        <p:nvPicPr>
          <p:cNvPr id="3" name="object 3"/>
          <p:cNvPicPr/>
          <p:nvPr/>
        </p:nvPicPr>
        <p:blipFill>
          <a:blip r:embed="rId2" cstate="print"/>
          <a:stretch>
            <a:fillRect/>
          </a:stretch>
        </p:blipFill>
        <p:spPr>
          <a:xfrm>
            <a:off x="3328415" y="1107947"/>
            <a:ext cx="5329428" cy="4823460"/>
          </a:xfrm>
          <a:prstGeom prst="rect">
            <a:avLst/>
          </a:prstGeom>
        </p:spPr>
      </p:pic>
      <p:sp>
        <p:nvSpPr>
          <p:cNvPr id="4" name="object 4"/>
          <p:cNvSpPr txBox="1">
            <a:spLocks noGrp="1"/>
          </p:cNvSpPr>
          <p:nvPr>
            <p:ph type="title"/>
          </p:nvPr>
        </p:nvSpPr>
        <p:spPr>
          <a:xfrm>
            <a:off x="3800094" y="177164"/>
            <a:ext cx="448754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00"/>
                </a:solidFill>
                <a:latin typeface="Times New Roman"/>
                <a:cs typeface="Times New Roman"/>
              </a:rPr>
              <a:t>Brief</a:t>
            </a:r>
            <a:r>
              <a:rPr sz="3200" b="1" spc="-15" dirty="0">
                <a:solidFill>
                  <a:srgbClr val="000000"/>
                </a:solidFill>
                <a:latin typeface="Times New Roman"/>
                <a:cs typeface="Times New Roman"/>
              </a:rPr>
              <a:t> </a:t>
            </a:r>
            <a:r>
              <a:rPr sz="3200" b="1" dirty="0">
                <a:solidFill>
                  <a:srgbClr val="000000"/>
                </a:solidFill>
                <a:latin typeface="Times New Roman"/>
                <a:cs typeface="Times New Roman"/>
              </a:rPr>
              <a:t>Overview</a:t>
            </a:r>
            <a:r>
              <a:rPr sz="3200" b="1" spc="-55" dirty="0">
                <a:solidFill>
                  <a:srgbClr val="000000"/>
                </a:solidFill>
                <a:latin typeface="Times New Roman"/>
                <a:cs typeface="Times New Roman"/>
              </a:rPr>
              <a:t> </a:t>
            </a:r>
            <a:r>
              <a:rPr sz="3200" b="1" dirty="0">
                <a:solidFill>
                  <a:srgbClr val="000000"/>
                </a:solidFill>
                <a:latin typeface="Times New Roman"/>
                <a:cs typeface="Times New Roman"/>
              </a:rPr>
              <a:t>of</a:t>
            </a:r>
            <a:r>
              <a:rPr sz="3200" b="1" spc="-15" dirty="0">
                <a:solidFill>
                  <a:srgbClr val="000000"/>
                </a:solidFill>
                <a:latin typeface="Times New Roman"/>
                <a:cs typeface="Times New Roman"/>
              </a:rPr>
              <a:t> </a:t>
            </a:r>
            <a:r>
              <a:rPr sz="3200" b="1" dirty="0">
                <a:solidFill>
                  <a:srgbClr val="000000"/>
                </a:solidFill>
                <a:latin typeface="Times New Roman"/>
                <a:cs typeface="Times New Roman"/>
              </a:rPr>
              <a:t>Project</a:t>
            </a:r>
            <a:endParaRPr sz="3200">
              <a:latin typeface="Times New Roman"/>
              <a:cs typeface="Times New Roman"/>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6"/>
          </p:nvPr>
        </p:nvSpPr>
        <p:spPr/>
        <p:txBody>
          <a:bodyPr/>
          <a:lstStyle/>
          <a:p>
            <a:fld id="{31CC62D1-A1F5-40E6-8751-DBBBE4B9C0DB}" type="datetime1">
              <a:rPr lang="en-US" smtClean="0"/>
              <a:pPr/>
              <a:t>13-05-2021</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95042" y="1889718"/>
            <a:ext cx="9252585" cy="3330575"/>
            <a:chOff x="1495042" y="1889718"/>
            <a:chExt cx="9252585" cy="3330575"/>
          </a:xfrm>
        </p:grpSpPr>
        <p:pic>
          <p:nvPicPr>
            <p:cNvPr id="3" name="object 3"/>
            <p:cNvPicPr/>
            <p:nvPr/>
          </p:nvPicPr>
          <p:blipFill>
            <a:blip r:embed="rId2" cstate="print"/>
            <a:stretch>
              <a:fillRect/>
            </a:stretch>
          </p:blipFill>
          <p:spPr>
            <a:xfrm>
              <a:off x="1495042" y="1889718"/>
              <a:ext cx="9252207" cy="3330002"/>
            </a:xfrm>
            <a:prstGeom prst="rect">
              <a:avLst/>
            </a:prstGeom>
          </p:spPr>
        </p:pic>
        <p:pic>
          <p:nvPicPr>
            <p:cNvPr id="4" name="object 4"/>
            <p:cNvPicPr/>
            <p:nvPr/>
          </p:nvPicPr>
          <p:blipFill>
            <a:blip r:embed="rId3" cstate="print"/>
            <a:stretch>
              <a:fillRect/>
            </a:stretch>
          </p:blipFill>
          <p:spPr>
            <a:xfrm>
              <a:off x="1549907" y="1935479"/>
              <a:ext cx="9092184" cy="3179064"/>
            </a:xfrm>
            <a:prstGeom prst="rect">
              <a:avLst/>
            </a:prstGeom>
          </p:spPr>
        </p:pic>
        <p:sp>
          <p:nvSpPr>
            <p:cNvPr id="5" name="object 5"/>
            <p:cNvSpPr/>
            <p:nvPr/>
          </p:nvSpPr>
          <p:spPr>
            <a:xfrm>
              <a:off x="1530857" y="1916429"/>
              <a:ext cx="9130665" cy="3217545"/>
            </a:xfrm>
            <a:custGeom>
              <a:avLst/>
              <a:gdLst/>
              <a:ahLst/>
              <a:cxnLst/>
              <a:rect l="l" t="t" r="r" b="b"/>
              <a:pathLst>
                <a:path w="9130665" h="3217545">
                  <a:moveTo>
                    <a:pt x="0" y="3217164"/>
                  </a:moveTo>
                  <a:lnTo>
                    <a:pt x="9130284" y="3217164"/>
                  </a:lnTo>
                  <a:lnTo>
                    <a:pt x="9130284" y="0"/>
                  </a:lnTo>
                  <a:lnTo>
                    <a:pt x="0" y="0"/>
                  </a:lnTo>
                  <a:lnTo>
                    <a:pt x="0" y="3217164"/>
                  </a:lnTo>
                  <a:close/>
                </a:path>
              </a:pathLst>
            </a:custGeom>
            <a:ln w="38100">
              <a:solidFill>
                <a:srgbClr val="000000"/>
              </a:solidFill>
            </a:ln>
          </p:spPr>
          <p:txBody>
            <a:bodyPr wrap="square" lIns="0" tIns="0" rIns="0" bIns="0" rtlCol="0"/>
            <a:lstStyle/>
            <a:p>
              <a:endParaRPr/>
            </a:p>
          </p:txBody>
        </p:sp>
      </p:grpSp>
      <p:sp>
        <p:nvSpPr>
          <p:cNvPr id="6" name="object 6"/>
          <p:cNvSpPr txBox="1"/>
          <p:nvPr/>
        </p:nvSpPr>
        <p:spPr>
          <a:xfrm>
            <a:off x="1628394" y="1269238"/>
            <a:ext cx="157480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Admin</a:t>
            </a:r>
            <a:r>
              <a:rPr sz="2400" spc="-55" dirty="0">
                <a:latin typeface="Times New Roman"/>
                <a:cs typeface="Times New Roman"/>
              </a:rPr>
              <a:t> </a:t>
            </a:r>
            <a:r>
              <a:rPr sz="2400" dirty="0">
                <a:latin typeface="Times New Roman"/>
                <a:cs typeface="Times New Roman"/>
              </a:rPr>
              <a:t>login</a:t>
            </a:r>
            <a:endParaRPr sz="2400">
              <a:latin typeface="Times New Roman"/>
              <a:cs typeface="Times New Roman"/>
            </a:endParaRPr>
          </a:p>
        </p:txBody>
      </p:sp>
      <p:sp>
        <p:nvSpPr>
          <p:cNvPr id="7" name="object 7"/>
          <p:cNvSpPr txBox="1">
            <a:spLocks noGrp="1"/>
          </p:cNvSpPr>
          <p:nvPr>
            <p:ph type="title"/>
          </p:nvPr>
        </p:nvSpPr>
        <p:spPr>
          <a:xfrm>
            <a:off x="5416422" y="390525"/>
            <a:ext cx="13462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Design</a:t>
            </a:r>
            <a:endParaRPr sz="3600">
              <a:latin typeface="Times New Roman"/>
              <a:cs typeface="Times New Roman"/>
            </a:endParaRPr>
          </a:p>
        </p:txBody>
      </p:sp>
      <p:sp>
        <p:nvSpPr>
          <p:cNvPr id="8" name="object 8"/>
          <p:cNvSpPr txBox="1"/>
          <p:nvPr/>
        </p:nvSpPr>
        <p:spPr>
          <a:xfrm>
            <a:off x="3872229" y="5369814"/>
            <a:ext cx="42322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30" dirty="0">
                <a:latin typeface="Times New Roman"/>
                <a:cs typeface="Times New Roman"/>
              </a:rPr>
              <a:t> </a:t>
            </a:r>
            <a:r>
              <a:rPr sz="1400" dirty="0">
                <a:latin typeface="Times New Roman"/>
                <a:cs typeface="Times New Roman"/>
              </a:rPr>
              <a:t>3.</a:t>
            </a:r>
            <a:r>
              <a:rPr sz="1400" spc="-10" dirty="0">
                <a:latin typeface="Times New Roman"/>
                <a:cs typeface="Times New Roman"/>
              </a:rPr>
              <a:t> </a:t>
            </a:r>
            <a:r>
              <a:rPr sz="1400" dirty="0">
                <a:latin typeface="Times New Roman"/>
                <a:cs typeface="Times New Roman"/>
              </a:rPr>
              <a:t>Interaction</a:t>
            </a:r>
            <a:r>
              <a:rPr sz="1400" spc="-45" dirty="0">
                <a:latin typeface="Times New Roman"/>
                <a:cs typeface="Times New Roman"/>
              </a:rPr>
              <a:t> </a:t>
            </a:r>
            <a:r>
              <a:rPr sz="1400" dirty="0">
                <a:latin typeface="Times New Roman"/>
                <a:cs typeface="Times New Roman"/>
              </a:rPr>
              <a:t>between</a:t>
            </a:r>
            <a:r>
              <a:rPr sz="1400" spc="-15" dirty="0">
                <a:latin typeface="Times New Roman"/>
                <a:cs typeface="Times New Roman"/>
              </a:rPr>
              <a:t> </a:t>
            </a:r>
            <a:r>
              <a:rPr sz="1400" dirty="0">
                <a:latin typeface="Times New Roman"/>
                <a:cs typeface="Times New Roman"/>
              </a:rPr>
              <a:t>Issuer</a:t>
            </a:r>
            <a:r>
              <a:rPr sz="1400" spc="-15" dirty="0">
                <a:latin typeface="Times New Roman"/>
                <a:cs typeface="Times New Roman"/>
              </a:rPr>
              <a:t> </a:t>
            </a:r>
            <a:r>
              <a:rPr sz="1400" dirty="0">
                <a:latin typeface="Times New Roman"/>
                <a:cs typeface="Times New Roman"/>
              </a:rPr>
              <a:t>and</a:t>
            </a:r>
            <a:r>
              <a:rPr sz="1400" spc="-3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Front</a:t>
            </a:r>
            <a:r>
              <a:rPr sz="1400" spc="-30" dirty="0">
                <a:latin typeface="Times New Roman"/>
                <a:cs typeface="Times New Roman"/>
              </a:rPr>
              <a:t> </a:t>
            </a:r>
            <a:r>
              <a:rPr sz="1400" dirty="0">
                <a:latin typeface="Times New Roman"/>
                <a:cs typeface="Times New Roman"/>
              </a:rPr>
              <a:t>end</a:t>
            </a:r>
            <a:r>
              <a:rPr sz="1400" spc="-25" dirty="0">
                <a:latin typeface="Times New Roman"/>
                <a:cs typeface="Times New Roman"/>
              </a:rPr>
              <a:t> </a:t>
            </a:r>
            <a:r>
              <a:rPr sz="1400" spc="-5" dirty="0">
                <a:latin typeface="Times New Roman"/>
                <a:cs typeface="Times New Roman"/>
              </a:rPr>
              <a:t>system.</a:t>
            </a:r>
            <a:endParaRPr sz="1400">
              <a:latin typeface="Times New Roman"/>
              <a:cs typeface="Times New Roman"/>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11</a:t>
            </a:fld>
            <a:endParaRPr lang="en-US"/>
          </a:p>
        </p:txBody>
      </p:sp>
      <p:sp>
        <p:nvSpPr>
          <p:cNvPr id="10" name="Date Placeholder 9"/>
          <p:cNvSpPr>
            <a:spLocks noGrp="1"/>
          </p:cNvSpPr>
          <p:nvPr>
            <p:ph type="dt" sz="half" idx="6"/>
          </p:nvPr>
        </p:nvSpPr>
        <p:spPr/>
        <p:txBody>
          <a:bodyPr/>
          <a:lstStyle/>
          <a:p>
            <a:fld id="{15764344-CAA8-421B-AC8B-E5990C05B961}" type="datetime1">
              <a:rPr lang="en-US" smtClean="0"/>
              <a:pPr/>
              <a:t>13-05-2021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91994" y="1362448"/>
            <a:ext cx="9371330" cy="3766185"/>
            <a:chOff x="1491994" y="1362448"/>
            <a:chExt cx="9371330" cy="3766185"/>
          </a:xfrm>
        </p:grpSpPr>
        <p:pic>
          <p:nvPicPr>
            <p:cNvPr id="3" name="object 3"/>
            <p:cNvPicPr/>
            <p:nvPr/>
          </p:nvPicPr>
          <p:blipFill>
            <a:blip r:embed="rId2" cstate="print"/>
            <a:stretch>
              <a:fillRect/>
            </a:stretch>
          </p:blipFill>
          <p:spPr>
            <a:xfrm>
              <a:off x="1491994" y="1362448"/>
              <a:ext cx="9371078" cy="3765815"/>
            </a:xfrm>
            <a:prstGeom prst="rect">
              <a:avLst/>
            </a:prstGeom>
          </p:spPr>
        </p:pic>
        <p:pic>
          <p:nvPicPr>
            <p:cNvPr id="4" name="object 4"/>
            <p:cNvPicPr/>
            <p:nvPr/>
          </p:nvPicPr>
          <p:blipFill>
            <a:blip r:embed="rId3" cstate="print"/>
            <a:stretch>
              <a:fillRect/>
            </a:stretch>
          </p:blipFill>
          <p:spPr>
            <a:xfrm>
              <a:off x="1546859" y="1408175"/>
              <a:ext cx="9211056" cy="3614928"/>
            </a:xfrm>
            <a:prstGeom prst="rect">
              <a:avLst/>
            </a:prstGeom>
          </p:spPr>
        </p:pic>
        <p:sp>
          <p:nvSpPr>
            <p:cNvPr id="5" name="object 5"/>
            <p:cNvSpPr/>
            <p:nvPr/>
          </p:nvSpPr>
          <p:spPr>
            <a:xfrm>
              <a:off x="1527809" y="1389125"/>
              <a:ext cx="9249410" cy="3653154"/>
            </a:xfrm>
            <a:custGeom>
              <a:avLst/>
              <a:gdLst/>
              <a:ahLst/>
              <a:cxnLst/>
              <a:rect l="l" t="t" r="r" b="b"/>
              <a:pathLst>
                <a:path w="9249410" h="3653154">
                  <a:moveTo>
                    <a:pt x="0" y="3653028"/>
                  </a:moveTo>
                  <a:lnTo>
                    <a:pt x="9249156" y="3653028"/>
                  </a:lnTo>
                  <a:lnTo>
                    <a:pt x="9249156" y="0"/>
                  </a:lnTo>
                  <a:lnTo>
                    <a:pt x="0" y="0"/>
                  </a:lnTo>
                  <a:lnTo>
                    <a:pt x="0" y="3653028"/>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600200" y="685800"/>
            <a:ext cx="3510279"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latin typeface="Times New Roman"/>
                <a:cs typeface="Times New Roman"/>
              </a:rPr>
              <a:t>Filling</a:t>
            </a:r>
            <a:r>
              <a:rPr sz="2400" spc="-60" dirty="0">
                <a:solidFill>
                  <a:srgbClr val="000000"/>
                </a:solidFill>
                <a:latin typeface="Times New Roman"/>
                <a:cs typeface="Times New Roman"/>
              </a:rPr>
              <a:t> </a:t>
            </a:r>
            <a:r>
              <a:rPr sz="2400" spc="-5" dirty="0">
                <a:solidFill>
                  <a:srgbClr val="000000"/>
                </a:solidFill>
                <a:latin typeface="Times New Roman"/>
                <a:cs typeface="Times New Roman"/>
              </a:rPr>
              <a:t>Academic</a:t>
            </a:r>
            <a:r>
              <a:rPr sz="2400" spc="-25" dirty="0">
                <a:solidFill>
                  <a:srgbClr val="000000"/>
                </a:solidFill>
                <a:latin typeface="Times New Roman"/>
                <a:cs typeface="Times New Roman"/>
              </a:rPr>
              <a:t> </a:t>
            </a:r>
            <a:r>
              <a:rPr sz="2400" dirty="0">
                <a:solidFill>
                  <a:srgbClr val="000000"/>
                </a:solidFill>
                <a:latin typeface="Times New Roman"/>
                <a:cs typeface="Times New Roman"/>
              </a:rPr>
              <a:t>Certificate</a:t>
            </a:r>
            <a:endParaRPr sz="2400">
              <a:latin typeface="Times New Roman"/>
              <a:cs typeface="Times New Roman"/>
            </a:endParaRPr>
          </a:p>
        </p:txBody>
      </p:sp>
      <p:sp>
        <p:nvSpPr>
          <p:cNvPr id="7" name="object 7"/>
          <p:cNvSpPr txBox="1"/>
          <p:nvPr/>
        </p:nvSpPr>
        <p:spPr>
          <a:xfrm>
            <a:off x="3872229" y="5369814"/>
            <a:ext cx="449072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4. Interaction</a:t>
            </a:r>
            <a:r>
              <a:rPr sz="1400" spc="-45" dirty="0">
                <a:latin typeface="Times New Roman"/>
                <a:cs typeface="Times New Roman"/>
              </a:rPr>
              <a:t> </a:t>
            </a:r>
            <a:r>
              <a:rPr sz="1400" dirty="0">
                <a:latin typeface="Times New Roman"/>
                <a:cs typeface="Times New Roman"/>
              </a:rPr>
              <a:t>between</a:t>
            </a:r>
            <a:r>
              <a:rPr sz="1400" spc="-10" dirty="0">
                <a:latin typeface="Times New Roman"/>
                <a:cs typeface="Times New Roman"/>
              </a:rPr>
              <a:t> </a:t>
            </a:r>
            <a:r>
              <a:rPr sz="1400" dirty="0">
                <a:latin typeface="Times New Roman"/>
                <a:cs typeface="Times New Roman"/>
              </a:rPr>
              <a:t>Issuer</a:t>
            </a:r>
            <a:r>
              <a:rPr sz="1400" spc="-10" dirty="0">
                <a:latin typeface="Times New Roman"/>
                <a:cs typeface="Times New Roman"/>
              </a:rPr>
              <a:t> </a:t>
            </a:r>
            <a:r>
              <a:rPr sz="1400" dirty="0">
                <a:latin typeface="Times New Roman"/>
                <a:cs typeface="Times New Roman"/>
              </a:rPr>
              <a:t>and</a:t>
            </a:r>
            <a:r>
              <a:rPr sz="1400" spc="-25"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dirty="0">
                <a:latin typeface="Times New Roman"/>
                <a:cs typeface="Times New Roman"/>
              </a:rPr>
              <a:t>Blockchain</a:t>
            </a:r>
            <a:r>
              <a:rPr sz="1400" spc="-35"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12</a:t>
            </a:fld>
            <a:endParaRPr lang="en-US"/>
          </a:p>
        </p:txBody>
      </p:sp>
      <p:sp>
        <p:nvSpPr>
          <p:cNvPr id="9" name="Date Placeholder 8"/>
          <p:cNvSpPr>
            <a:spLocks noGrp="1"/>
          </p:cNvSpPr>
          <p:nvPr>
            <p:ph type="dt" sz="half" idx="6"/>
          </p:nvPr>
        </p:nvSpPr>
        <p:spPr/>
        <p:txBody>
          <a:bodyPr/>
          <a:lstStyle/>
          <a:p>
            <a:fld id="{12E9A378-D375-4FEA-ABB1-13684EF2595B}" type="datetime1">
              <a:rPr lang="en-US" smtClean="0"/>
              <a:pPr/>
              <a:t>13-05-2021</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8613" y="1307578"/>
            <a:ext cx="9836150" cy="4194175"/>
            <a:chOff x="1118613" y="1307578"/>
            <a:chExt cx="9836150" cy="4194175"/>
          </a:xfrm>
        </p:grpSpPr>
        <p:pic>
          <p:nvPicPr>
            <p:cNvPr id="3" name="object 3"/>
            <p:cNvPicPr/>
            <p:nvPr/>
          </p:nvPicPr>
          <p:blipFill>
            <a:blip r:embed="rId2" cstate="print"/>
            <a:stretch>
              <a:fillRect/>
            </a:stretch>
          </p:blipFill>
          <p:spPr>
            <a:xfrm>
              <a:off x="1118613" y="1307578"/>
              <a:ext cx="9835901" cy="4194067"/>
            </a:xfrm>
            <a:prstGeom prst="rect">
              <a:avLst/>
            </a:prstGeom>
          </p:spPr>
        </p:pic>
        <p:pic>
          <p:nvPicPr>
            <p:cNvPr id="4" name="object 4"/>
            <p:cNvPicPr/>
            <p:nvPr/>
          </p:nvPicPr>
          <p:blipFill>
            <a:blip r:embed="rId3" cstate="print"/>
            <a:stretch>
              <a:fillRect/>
            </a:stretch>
          </p:blipFill>
          <p:spPr>
            <a:xfrm>
              <a:off x="1173480" y="1353312"/>
              <a:ext cx="9675876" cy="4043172"/>
            </a:xfrm>
            <a:prstGeom prst="rect">
              <a:avLst/>
            </a:prstGeom>
          </p:spPr>
        </p:pic>
        <p:sp>
          <p:nvSpPr>
            <p:cNvPr id="5" name="object 5"/>
            <p:cNvSpPr/>
            <p:nvPr/>
          </p:nvSpPr>
          <p:spPr>
            <a:xfrm>
              <a:off x="1154430" y="1334262"/>
              <a:ext cx="9714230" cy="4081779"/>
            </a:xfrm>
            <a:custGeom>
              <a:avLst/>
              <a:gdLst/>
              <a:ahLst/>
              <a:cxnLst/>
              <a:rect l="l" t="t" r="r" b="b"/>
              <a:pathLst>
                <a:path w="9714230" h="4081779">
                  <a:moveTo>
                    <a:pt x="0" y="4081272"/>
                  </a:moveTo>
                  <a:lnTo>
                    <a:pt x="9713976" y="4081272"/>
                  </a:lnTo>
                  <a:lnTo>
                    <a:pt x="9713976" y="0"/>
                  </a:lnTo>
                  <a:lnTo>
                    <a:pt x="0" y="0"/>
                  </a:lnTo>
                  <a:lnTo>
                    <a:pt x="0" y="4081272"/>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143000" y="762000"/>
            <a:ext cx="3907154"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View</a:t>
            </a:r>
            <a:r>
              <a:rPr sz="2400" spc="-15" dirty="0">
                <a:solidFill>
                  <a:srgbClr val="000000"/>
                </a:solidFill>
                <a:latin typeface="Times New Roman"/>
                <a:cs typeface="Times New Roman"/>
              </a:rPr>
              <a:t> </a:t>
            </a:r>
            <a:r>
              <a:rPr sz="2400" dirty="0">
                <a:solidFill>
                  <a:srgbClr val="000000"/>
                </a:solidFill>
                <a:latin typeface="Times New Roman"/>
                <a:cs typeface="Times New Roman"/>
              </a:rPr>
              <a:t>and</a:t>
            </a:r>
            <a:r>
              <a:rPr sz="2400" spc="-15" dirty="0">
                <a:solidFill>
                  <a:srgbClr val="000000"/>
                </a:solidFill>
                <a:latin typeface="Times New Roman"/>
                <a:cs typeface="Times New Roman"/>
              </a:rPr>
              <a:t> </a:t>
            </a:r>
            <a:r>
              <a:rPr sz="2400" dirty="0">
                <a:solidFill>
                  <a:srgbClr val="000000"/>
                </a:solidFill>
                <a:latin typeface="Times New Roman"/>
                <a:cs typeface="Times New Roman"/>
              </a:rPr>
              <a:t>verification</a:t>
            </a:r>
            <a:r>
              <a:rPr sz="2400" spc="-50" dirty="0">
                <a:solidFill>
                  <a:srgbClr val="000000"/>
                </a:solidFill>
                <a:latin typeface="Times New Roman"/>
                <a:cs typeface="Times New Roman"/>
              </a:rPr>
              <a:t> </a:t>
            </a:r>
            <a:r>
              <a:rPr sz="2400" dirty="0">
                <a:solidFill>
                  <a:srgbClr val="000000"/>
                </a:solidFill>
                <a:latin typeface="Times New Roman"/>
                <a:cs typeface="Times New Roman"/>
              </a:rPr>
              <a:t>by</a:t>
            </a:r>
            <a:r>
              <a:rPr sz="2400" spc="-10" dirty="0">
                <a:solidFill>
                  <a:srgbClr val="000000"/>
                </a:solidFill>
                <a:latin typeface="Times New Roman"/>
                <a:cs typeface="Times New Roman"/>
              </a:rPr>
              <a:t> </a:t>
            </a:r>
            <a:r>
              <a:rPr sz="2400" spc="-5" dirty="0">
                <a:solidFill>
                  <a:srgbClr val="000000"/>
                </a:solidFill>
                <a:latin typeface="Times New Roman"/>
                <a:cs typeface="Times New Roman"/>
              </a:rPr>
              <a:t>Users</a:t>
            </a:r>
            <a:endParaRPr sz="2400">
              <a:latin typeface="Times New Roman"/>
              <a:cs typeface="Times New Roman"/>
            </a:endParaRPr>
          </a:p>
        </p:txBody>
      </p:sp>
      <p:sp>
        <p:nvSpPr>
          <p:cNvPr id="7" name="object 7"/>
          <p:cNvSpPr txBox="1"/>
          <p:nvPr/>
        </p:nvSpPr>
        <p:spPr>
          <a:xfrm>
            <a:off x="3838447" y="5571235"/>
            <a:ext cx="440182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4. Interaction</a:t>
            </a:r>
            <a:r>
              <a:rPr sz="1400" spc="-45" dirty="0">
                <a:latin typeface="Times New Roman"/>
                <a:cs typeface="Times New Roman"/>
              </a:rPr>
              <a:t> </a:t>
            </a:r>
            <a:r>
              <a:rPr sz="1400" dirty="0">
                <a:latin typeface="Times New Roman"/>
                <a:cs typeface="Times New Roman"/>
              </a:rPr>
              <a:t>between</a:t>
            </a:r>
            <a:r>
              <a:rPr sz="1400" spc="-5" dirty="0">
                <a:latin typeface="Times New Roman"/>
                <a:cs typeface="Times New Roman"/>
              </a:rPr>
              <a:t> User</a:t>
            </a:r>
            <a:r>
              <a:rPr sz="1400" dirty="0">
                <a:latin typeface="Times New Roman"/>
                <a:cs typeface="Times New Roman"/>
              </a:rPr>
              <a:t> and</a:t>
            </a:r>
            <a:r>
              <a:rPr sz="1400" spc="-1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Blockchain</a:t>
            </a:r>
            <a:r>
              <a:rPr sz="1400" spc="-40"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13</a:t>
            </a:fld>
            <a:endParaRPr lang="en-US"/>
          </a:p>
        </p:txBody>
      </p:sp>
      <p:sp>
        <p:nvSpPr>
          <p:cNvPr id="9" name="Date Placeholder 8"/>
          <p:cNvSpPr>
            <a:spLocks noGrp="1"/>
          </p:cNvSpPr>
          <p:nvPr>
            <p:ph type="dt" sz="half" idx="6"/>
          </p:nvPr>
        </p:nvSpPr>
        <p:spPr/>
        <p:txBody>
          <a:bodyPr/>
          <a:lstStyle/>
          <a:p>
            <a:fld id="{38597C8F-1F7A-4192-922E-23B01A5E5417}" type="datetime1">
              <a:rPr lang="en-US" smtClean="0"/>
              <a:pPr/>
              <a:t>13-05-2021</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4844" y="5975705"/>
            <a:ext cx="664527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15" dirty="0">
                <a:solidFill>
                  <a:srgbClr val="585858"/>
                </a:solidFill>
                <a:latin typeface="Times New Roman"/>
                <a:cs typeface="Times New Roman"/>
              </a:rPr>
              <a:t> </a:t>
            </a:r>
            <a:r>
              <a:rPr sz="1400" dirty="0">
                <a:solidFill>
                  <a:srgbClr val="585858"/>
                </a:solidFill>
                <a:latin typeface="Times New Roman"/>
                <a:cs typeface="Times New Roman"/>
              </a:rPr>
              <a:t>2. </a:t>
            </a:r>
            <a:r>
              <a:rPr sz="1400" spc="-5" dirty="0">
                <a:solidFill>
                  <a:srgbClr val="585858"/>
                </a:solidFill>
                <a:latin typeface="Times New Roman"/>
                <a:cs typeface="Times New Roman"/>
              </a:rPr>
              <a:t>Use</a:t>
            </a:r>
            <a:r>
              <a:rPr sz="1400" spc="10" dirty="0">
                <a:solidFill>
                  <a:srgbClr val="585858"/>
                </a:solidFill>
                <a:latin typeface="Times New Roman"/>
                <a:cs typeface="Times New Roman"/>
              </a:rPr>
              <a:t> </a:t>
            </a:r>
            <a:r>
              <a:rPr sz="1400" dirty="0">
                <a:solidFill>
                  <a:srgbClr val="585858"/>
                </a:solidFill>
                <a:latin typeface="Times New Roman"/>
                <a:cs typeface="Times New Roman"/>
              </a:rPr>
              <a:t>Case</a:t>
            </a:r>
            <a:r>
              <a:rPr sz="1400" spc="10" dirty="0">
                <a:solidFill>
                  <a:srgbClr val="585858"/>
                </a:solidFill>
                <a:latin typeface="Times New Roman"/>
                <a:cs typeface="Times New Roman"/>
              </a:rPr>
              <a:t> </a:t>
            </a:r>
            <a:r>
              <a:rPr sz="1400" dirty="0">
                <a:solidFill>
                  <a:srgbClr val="585858"/>
                </a:solidFill>
                <a:latin typeface="Times New Roman"/>
                <a:cs typeface="Times New Roman"/>
              </a:rPr>
              <a:t>Diagram</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For </a:t>
            </a:r>
            <a:r>
              <a:rPr sz="1400" dirty="0">
                <a:solidFill>
                  <a:srgbClr val="585858"/>
                </a:solidFill>
                <a:latin typeface="Times New Roman"/>
                <a:cs typeface="Times New Roman"/>
              </a:rPr>
              <a:t>Blockchain</a:t>
            </a:r>
            <a:r>
              <a:rPr sz="1400" spc="-40" dirty="0">
                <a:solidFill>
                  <a:srgbClr val="585858"/>
                </a:solidFill>
                <a:latin typeface="Times New Roman"/>
                <a:cs typeface="Times New Roman"/>
              </a:rPr>
              <a:t> </a:t>
            </a:r>
            <a:r>
              <a:rPr sz="1400" dirty="0">
                <a:solidFill>
                  <a:srgbClr val="585858"/>
                </a:solidFill>
                <a:latin typeface="Times New Roman"/>
                <a:cs typeface="Times New Roman"/>
              </a:rPr>
              <a:t>based</a:t>
            </a:r>
            <a:r>
              <a:rPr sz="1400" spc="-5" dirty="0">
                <a:solidFill>
                  <a:srgbClr val="585858"/>
                </a:solidFill>
                <a:latin typeface="Times New Roman"/>
                <a:cs typeface="Times New Roman"/>
              </a:rPr>
              <a:t> Academic</a:t>
            </a:r>
            <a:r>
              <a:rPr sz="1400" spc="15" dirty="0">
                <a:solidFill>
                  <a:srgbClr val="585858"/>
                </a:solidFill>
                <a:latin typeface="Times New Roman"/>
                <a:cs typeface="Times New Roman"/>
              </a:rPr>
              <a:t> </a:t>
            </a:r>
            <a:r>
              <a:rPr sz="1400" dirty="0">
                <a:solidFill>
                  <a:srgbClr val="585858"/>
                </a:solidFill>
                <a:latin typeface="Times New Roman"/>
                <a:cs typeface="Times New Roman"/>
              </a:rPr>
              <a:t>Certificate</a:t>
            </a:r>
            <a:r>
              <a:rPr sz="1400" spc="-30" dirty="0">
                <a:solidFill>
                  <a:srgbClr val="585858"/>
                </a:solidFill>
                <a:latin typeface="Times New Roman"/>
                <a:cs typeface="Times New Roman"/>
              </a:rPr>
              <a:t> </a:t>
            </a:r>
            <a:r>
              <a:rPr sz="1400" dirty="0">
                <a:solidFill>
                  <a:srgbClr val="585858"/>
                </a:solidFill>
                <a:latin typeface="Times New Roman"/>
                <a:cs typeface="Times New Roman"/>
              </a:rPr>
              <a:t>Authentication</a:t>
            </a:r>
            <a:r>
              <a:rPr sz="1400" spc="-35" dirty="0">
                <a:solidFill>
                  <a:srgbClr val="585858"/>
                </a:solidFill>
                <a:latin typeface="Times New Roman"/>
                <a:cs typeface="Times New Roman"/>
              </a:rPr>
              <a:t> </a:t>
            </a:r>
            <a:r>
              <a:rPr sz="1400" spc="-5" dirty="0">
                <a:solidFill>
                  <a:srgbClr val="585858"/>
                </a:solidFill>
                <a:latin typeface="Times New Roman"/>
                <a:cs typeface="Times New Roman"/>
              </a:rPr>
              <a:t>System</a:t>
            </a:r>
            <a:endParaRPr sz="1400">
              <a:latin typeface="Times New Roman"/>
              <a:cs typeface="Times New Roman"/>
            </a:endParaRPr>
          </a:p>
        </p:txBody>
      </p:sp>
      <p:sp>
        <p:nvSpPr>
          <p:cNvPr id="3" name="object 3"/>
          <p:cNvSpPr txBox="1">
            <a:spLocks noGrp="1"/>
          </p:cNvSpPr>
          <p:nvPr>
            <p:ph type="title"/>
          </p:nvPr>
        </p:nvSpPr>
        <p:spPr>
          <a:xfrm>
            <a:off x="4648200" y="228600"/>
            <a:ext cx="2312035" cy="391160"/>
          </a:xfrm>
          <a:prstGeom prst="rect">
            <a:avLst/>
          </a:prstGeom>
        </p:spPr>
        <p:txBody>
          <a:bodyPr vert="horz" wrap="square" lIns="0" tIns="12700" rIns="0" bIns="0" rtlCol="0">
            <a:spAutoFit/>
          </a:bodyPr>
          <a:lstStyle/>
          <a:p>
            <a:pPr marL="12700" algn="ctr">
              <a:lnSpc>
                <a:spcPct val="100000"/>
              </a:lnSpc>
              <a:spcBef>
                <a:spcPts val="100"/>
              </a:spcBef>
            </a:pPr>
            <a:r>
              <a:rPr sz="2400" spc="-5" dirty="0">
                <a:solidFill>
                  <a:srgbClr val="000000"/>
                </a:solidFill>
                <a:latin typeface="Times New Roman"/>
                <a:cs typeface="Times New Roman"/>
              </a:rPr>
              <a:t>Use</a:t>
            </a:r>
            <a:r>
              <a:rPr sz="2400" spc="-40" dirty="0">
                <a:solidFill>
                  <a:srgbClr val="000000"/>
                </a:solidFill>
                <a:latin typeface="Times New Roman"/>
                <a:cs typeface="Times New Roman"/>
              </a:rPr>
              <a:t> </a:t>
            </a:r>
            <a:r>
              <a:rPr sz="2400" dirty="0">
                <a:solidFill>
                  <a:srgbClr val="000000"/>
                </a:solidFill>
                <a:latin typeface="Times New Roman"/>
                <a:cs typeface="Times New Roman"/>
              </a:rPr>
              <a:t>Case</a:t>
            </a:r>
            <a:r>
              <a:rPr sz="2400" spc="-35" dirty="0">
                <a:solidFill>
                  <a:srgbClr val="000000"/>
                </a:solidFill>
                <a:latin typeface="Times New Roman"/>
                <a:cs typeface="Times New Roman"/>
              </a:rPr>
              <a:t> </a:t>
            </a:r>
            <a:r>
              <a:rPr sz="2400" dirty="0">
                <a:solidFill>
                  <a:srgbClr val="000000"/>
                </a:solidFill>
                <a:latin typeface="Times New Roman"/>
                <a:cs typeface="Times New Roman"/>
              </a:rPr>
              <a:t>Diagram</a:t>
            </a:r>
            <a:endParaRPr sz="2400">
              <a:latin typeface="Times New Roman"/>
              <a:cs typeface="Times New Roman"/>
            </a:endParaRPr>
          </a:p>
        </p:txBody>
      </p:sp>
      <p:pic>
        <p:nvPicPr>
          <p:cNvPr id="4" name="object 4"/>
          <p:cNvPicPr/>
          <p:nvPr/>
        </p:nvPicPr>
        <p:blipFill>
          <a:blip r:embed="rId2" cstate="print"/>
          <a:stretch>
            <a:fillRect/>
          </a:stretch>
        </p:blipFill>
        <p:spPr>
          <a:xfrm>
            <a:off x="2389632" y="766572"/>
            <a:ext cx="7412735" cy="4951476"/>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6"/>
          </p:nvPr>
        </p:nvSpPr>
        <p:spPr/>
        <p:txBody>
          <a:bodyPr/>
          <a:lstStyle/>
          <a:p>
            <a:fld id="{BA1A6543-1362-4CA4-A068-851EB59FD829}" type="datetime1">
              <a:rPr lang="en-US" smtClean="0"/>
              <a:pPr/>
              <a:t>13-05-2021</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1823" y="5613298"/>
            <a:ext cx="25425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40" dirty="0">
                <a:solidFill>
                  <a:srgbClr val="585858"/>
                </a:solidFill>
                <a:latin typeface="Times New Roman"/>
                <a:cs typeface="Times New Roman"/>
              </a:rPr>
              <a:t> </a:t>
            </a:r>
            <a:r>
              <a:rPr sz="1400" dirty="0">
                <a:solidFill>
                  <a:srgbClr val="585858"/>
                </a:solidFill>
                <a:latin typeface="Times New Roman"/>
                <a:cs typeface="Times New Roman"/>
              </a:rPr>
              <a:t>5.</a:t>
            </a:r>
            <a:r>
              <a:rPr sz="1400" spc="-20" dirty="0">
                <a:solidFill>
                  <a:srgbClr val="585858"/>
                </a:solidFill>
                <a:latin typeface="Times New Roman"/>
                <a:cs typeface="Times New Roman"/>
              </a:rPr>
              <a:t> </a:t>
            </a:r>
            <a:r>
              <a:rPr sz="1400" dirty="0">
                <a:solidFill>
                  <a:srgbClr val="585858"/>
                </a:solidFill>
                <a:latin typeface="Times New Roman"/>
                <a:cs typeface="Times New Roman"/>
              </a:rPr>
              <a:t>Ethereum</a:t>
            </a:r>
            <a:r>
              <a:rPr sz="1400" spc="-40" dirty="0">
                <a:solidFill>
                  <a:srgbClr val="585858"/>
                </a:solidFill>
                <a:latin typeface="Times New Roman"/>
                <a:cs typeface="Times New Roman"/>
              </a:rPr>
              <a:t> </a:t>
            </a:r>
            <a:r>
              <a:rPr sz="1400" dirty="0">
                <a:solidFill>
                  <a:srgbClr val="585858"/>
                </a:solidFill>
                <a:latin typeface="Times New Roman"/>
                <a:cs typeface="Times New Roman"/>
              </a:rPr>
              <a:t>Dapp</a:t>
            </a:r>
            <a:r>
              <a:rPr sz="1400" spc="-15" dirty="0">
                <a:solidFill>
                  <a:srgbClr val="585858"/>
                </a:solidFill>
                <a:latin typeface="Times New Roman"/>
                <a:cs typeface="Times New Roman"/>
              </a:rPr>
              <a:t> </a:t>
            </a:r>
            <a:r>
              <a:rPr sz="1400" dirty="0">
                <a:solidFill>
                  <a:srgbClr val="585858"/>
                </a:solidFill>
                <a:latin typeface="Times New Roman"/>
                <a:cs typeface="Times New Roman"/>
              </a:rPr>
              <a:t>Architecture</a:t>
            </a:r>
            <a:endParaRPr sz="1400">
              <a:latin typeface="Times New Roman"/>
              <a:cs typeface="Times New Roman"/>
            </a:endParaRPr>
          </a:p>
        </p:txBody>
      </p:sp>
      <p:sp>
        <p:nvSpPr>
          <p:cNvPr id="3" name="object 3"/>
          <p:cNvSpPr txBox="1">
            <a:spLocks noGrp="1"/>
          </p:cNvSpPr>
          <p:nvPr>
            <p:ph type="title"/>
          </p:nvPr>
        </p:nvSpPr>
        <p:spPr>
          <a:xfrm>
            <a:off x="3962400" y="457200"/>
            <a:ext cx="354647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latin typeface="Times New Roman"/>
                <a:cs typeface="Times New Roman"/>
              </a:rPr>
              <a:t>Ethereum</a:t>
            </a:r>
            <a:r>
              <a:rPr sz="2400" spc="-65" dirty="0">
                <a:solidFill>
                  <a:srgbClr val="000000"/>
                </a:solidFill>
                <a:latin typeface="Times New Roman"/>
                <a:cs typeface="Times New Roman"/>
              </a:rPr>
              <a:t> </a:t>
            </a:r>
            <a:r>
              <a:rPr sz="2400" dirty="0">
                <a:solidFill>
                  <a:srgbClr val="000000"/>
                </a:solidFill>
                <a:latin typeface="Times New Roman"/>
                <a:cs typeface="Times New Roman"/>
              </a:rPr>
              <a:t>Dapp</a:t>
            </a:r>
            <a:r>
              <a:rPr sz="2400" spc="-40" dirty="0">
                <a:solidFill>
                  <a:srgbClr val="000000"/>
                </a:solidFill>
                <a:latin typeface="Times New Roman"/>
                <a:cs typeface="Times New Roman"/>
              </a:rPr>
              <a:t> </a:t>
            </a:r>
            <a:r>
              <a:rPr sz="2400" dirty="0">
                <a:solidFill>
                  <a:srgbClr val="000000"/>
                </a:solidFill>
                <a:latin typeface="Times New Roman"/>
                <a:cs typeface="Times New Roman"/>
              </a:rPr>
              <a:t>Architecture</a:t>
            </a:r>
            <a:endParaRPr sz="2400">
              <a:latin typeface="Times New Roman"/>
              <a:cs typeface="Times New Roman"/>
            </a:endParaRPr>
          </a:p>
        </p:txBody>
      </p:sp>
      <p:pic>
        <p:nvPicPr>
          <p:cNvPr id="4" name="object 4"/>
          <p:cNvPicPr/>
          <p:nvPr/>
        </p:nvPicPr>
        <p:blipFill>
          <a:blip r:embed="rId2" cstate="print"/>
          <a:stretch>
            <a:fillRect/>
          </a:stretch>
        </p:blipFill>
        <p:spPr>
          <a:xfrm>
            <a:off x="3928931" y="1687038"/>
            <a:ext cx="4038843" cy="3808505"/>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6"/>
          </p:nvPr>
        </p:nvSpPr>
        <p:spPr/>
        <p:txBody>
          <a:bodyPr/>
          <a:lstStyle/>
          <a:p>
            <a:fld id="{E8939037-F77D-4F29-9F65-64CAB38B496E}" type="datetime1">
              <a:rPr lang="en-US" smtClean="0"/>
              <a:pPr/>
              <a:t>13-05-2021</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304800"/>
            <a:ext cx="19545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231384" y="6172606"/>
            <a:ext cx="18351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40" dirty="0">
                <a:solidFill>
                  <a:srgbClr val="585858"/>
                </a:solidFill>
                <a:latin typeface="Times New Roman"/>
                <a:cs typeface="Times New Roman"/>
              </a:rPr>
              <a:t> </a:t>
            </a:r>
            <a:r>
              <a:rPr sz="1400" dirty="0">
                <a:solidFill>
                  <a:srgbClr val="585858"/>
                </a:solidFill>
                <a:latin typeface="Times New Roman"/>
                <a:cs typeface="Times New Roman"/>
              </a:rPr>
              <a:t>6.</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Admin</a:t>
            </a:r>
            <a:r>
              <a:rPr sz="1400" spc="-10" dirty="0">
                <a:solidFill>
                  <a:srgbClr val="585858"/>
                </a:solidFill>
                <a:latin typeface="Times New Roman"/>
                <a:cs typeface="Times New Roman"/>
              </a:rPr>
              <a:t> </a:t>
            </a:r>
            <a:r>
              <a:rPr sz="1400" spc="-5" dirty="0">
                <a:solidFill>
                  <a:srgbClr val="585858"/>
                </a:solidFill>
                <a:latin typeface="Times New Roman"/>
                <a:cs typeface="Times New Roman"/>
              </a:rPr>
              <a:t>Login</a:t>
            </a:r>
            <a:r>
              <a:rPr sz="1400" spc="-45" dirty="0">
                <a:solidFill>
                  <a:srgbClr val="585858"/>
                </a:solidFill>
                <a:latin typeface="Times New Roman"/>
                <a:cs typeface="Times New Roman"/>
              </a:rPr>
              <a:t> </a:t>
            </a:r>
            <a:r>
              <a:rPr sz="1400" dirty="0">
                <a:solidFill>
                  <a:srgbClr val="585858"/>
                </a:solidFill>
                <a:latin typeface="Times New Roman"/>
                <a:cs typeface="Times New Roman"/>
              </a:rPr>
              <a:t>Page</a:t>
            </a:r>
            <a:endParaRPr sz="1400">
              <a:latin typeface="Times New Roman"/>
              <a:cs typeface="Times New Roman"/>
            </a:endParaRPr>
          </a:p>
        </p:txBody>
      </p:sp>
      <p:pic>
        <p:nvPicPr>
          <p:cNvPr id="4" name="object 4"/>
          <p:cNvPicPr/>
          <p:nvPr/>
        </p:nvPicPr>
        <p:blipFill>
          <a:blip r:embed="rId2" cstate="print"/>
          <a:stretch>
            <a:fillRect/>
          </a:stretch>
        </p:blipFill>
        <p:spPr>
          <a:xfrm>
            <a:off x="748283" y="960119"/>
            <a:ext cx="10556747" cy="496062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6"/>
          </p:nvPr>
        </p:nvSpPr>
        <p:spPr/>
        <p:txBody>
          <a:bodyPr/>
          <a:lstStyle/>
          <a:p>
            <a:fld id="{98B7FDB6-36F7-479E-8DD1-ECF9814A5810}" type="datetime1">
              <a:rPr lang="en-US" smtClean="0"/>
              <a:pPr/>
              <a:t>13-05-2021</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967" y="257936"/>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819903" y="6326225"/>
            <a:ext cx="26568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7.</a:t>
            </a:r>
            <a:r>
              <a:rPr sz="1400" spc="-10" dirty="0">
                <a:solidFill>
                  <a:srgbClr val="585858"/>
                </a:solidFill>
                <a:latin typeface="Times New Roman"/>
                <a:cs typeface="Times New Roman"/>
              </a:rPr>
              <a:t> </a:t>
            </a:r>
            <a:r>
              <a:rPr sz="1400" dirty="0">
                <a:solidFill>
                  <a:srgbClr val="585858"/>
                </a:solidFill>
                <a:latin typeface="Times New Roman"/>
                <a:cs typeface="Times New Roman"/>
              </a:rPr>
              <a:t>Form</a:t>
            </a:r>
            <a:r>
              <a:rPr sz="1400" spc="-35" dirty="0">
                <a:solidFill>
                  <a:srgbClr val="585858"/>
                </a:solidFill>
                <a:latin typeface="Times New Roman"/>
                <a:cs typeface="Times New Roman"/>
              </a:rPr>
              <a:t> </a:t>
            </a:r>
            <a:r>
              <a:rPr sz="1400" dirty="0">
                <a:solidFill>
                  <a:srgbClr val="585858"/>
                </a:solidFill>
                <a:latin typeface="Times New Roman"/>
                <a:cs typeface="Times New Roman"/>
              </a:rPr>
              <a:t>to</a:t>
            </a:r>
            <a:r>
              <a:rPr sz="1400" spc="-15" dirty="0">
                <a:solidFill>
                  <a:srgbClr val="585858"/>
                </a:solidFill>
                <a:latin typeface="Times New Roman"/>
                <a:cs typeface="Times New Roman"/>
              </a:rPr>
              <a:t> </a:t>
            </a:r>
            <a:r>
              <a:rPr sz="1400" dirty="0">
                <a:solidFill>
                  <a:srgbClr val="585858"/>
                </a:solidFill>
                <a:latin typeface="Times New Roman"/>
                <a:cs typeface="Times New Roman"/>
              </a:rPr>
              <a:t>Fill</a:t>
            </a:r>
            <a:r>
              <a:rPr sz="1400" spc="-35" dirty="0">
                <a:solidFill>
                  <a:srgbClr val="585858"/>
                </a:solidFill>
                <a:latin typeface="Times New Roman"/>
                <a:cs typeface="Times New Roman"/>
              </a:rPr>
              <a:t> </a:t>
            </a:r>
            <a:r>
              <a:rPr sz="1400" spc="-5" dirty="0">
                <a:solidFill>
                  <a:srgbClr val="585858"/>
                </a:solidFill>
                <a:latin typeface="Times New Roman"/>
                <a:cs typeface="Times New Roman"/>
              </a:rPr>
              <a:t>Academic</a:t>
            </a:r>
            <a:r>
              <a:rPr sz="1400" dirty="0">
                <a:solidFill>
                  <a:srgbClr val="585858"/>
                </a:solidFill>
                <a:latin typeface="Times New Roman"/>
                <a:cs typeface="Times New Roman"/>
              </a:rPr>
              <a:t> Details</a:t>
            </a:r>
            <a:endParaRPr sz="1400">
              <a:latin typeface="Times New Roman"/>
              <a:cs typeface="Times New Roman"/>
            </a:endParaRPr>
          </a:p>
        </p:txBody>
      </p:sp>
      <p:grpSp>
        <p:nvGrpSpPr>
          <p:cNvPr id="4" name="object 4"/>
          <p:cNvGrpSpPr/>
          <p:nvPr/>
        </p:nvGrpSpPr>
        <p:grpSpPr>
          <a:xfrm>
            <a:off x="3197351" y="9144"/>
            <a:ext cx="5797550" cy="6210300"/>
            <a:chOff x="3197351" y="9144"/>
            <a:chExt cx="5797550" cy="6210300"/>
          </a:xfrm>
        </p:grpSpPr>
        <p:pic>
          <p:nvPicPr>
            <p:cNvPr id="5" name="object 5"/>
            <p:cNvPicPr/>
            <p:nvPr/>
          </p:nvPicPr>
          <p:blipFill>
            <a:blip r:embed="rId2" cstate="print"/>
            <a:stretch>
              <a:fillRect/>
            </a:stretch>
          </p:blipFill>
          <p:spPr>
            <a:xfrm>
              <a:off x="3197351" y="9144"/>
              <a:ext cx="5797296" cy="6210300"/>
            </a:xfrm>
            <a:prstGeom prst="rect">
              <a:avLst/>
            </a:prstGeom>
          </p:spPr>
        </p:pic>
        <p:pic>
          <p:nvPicPr>
            <p:cNvPr id="6" name="object 6"/>
            <p:cNvPicPr/>
            <p:nvPr/>
          </p:nvPicPr>
          <p:blipFill>
            <a:blip r:embed="rId3" cstate="print"/>
            <a:stretch>
              <a:fillRect/>
            </a:stretch>
          </p:blipFill>
          <p:spPr>
            <a:xfrm>
              <a:off x="7008875" y="160020"/>
              <a:ext cx="1831848" cy="413003"/>
            </a:xfrm>
            <a:prstGeom prst="rect">
              <a:avLst/>
            </a:prstGeom>
          </p:spPr>
        </p:pic>
      </p:grpSp>
      <p:sp>
        <p:nvSpPr>
          <p:cNvPr id="7" name="Slide Number Placeholder 6"/>
          <p:cNvSpPr>
            <a:spLocks noGrp="1"/>
          </p:cNvSpPr>
          <p:nvPr>
            <p:ph type="sldNum" sz="quarter" idx="7"/>
          </p:nvPr>
        </p:nvSpPr>
        <p:spPr/>
        <p:txBody>
          <a:bodyPr/>
          <a:lstStyle/>
          <a:p>
            <a:fld id="{B6F15528-21DE-4FAA-801E-634DDDAF4B2B}" type="slidenum">
              <a:rPr lang="en-US" smtClean="0"/>
              <a:pPr/>
              <a:t>17</a:t>
            </a:fld>
            <a:endParaRPr lang="en-US"/>
          </a:p>
        </p:txBody>
      </p:sp>
      <p:sp>
        <p:nvSpPr>
          <p:cNvPr id="8" name="Date Placeholder 7"/>
          <p:cNvSpPr>
            <a:spLocks noGrp="1"/>
          </p:cNvSpPr>
          <p:nvPr>
            <p:ph type="dt" sz="half" idx="6"/>
          </p:nvPr>
        </p:nvSpPr>
        <p:spPr/>
        <p:txBody>
          <a:bodyPr/>
          <a:lstStyle/>
          <a:p>
            <a:fld id="{248BABEC-CD54-426F-A9CC-7BD9521DB5AE}" type="datetime1">
              <a:rPr lang="en-US" smtClean="0"/>
              <a:pPr/>
              <a:t>13-05-2021</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2286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993894" y="5751372"/>
            <a:ext cx="22447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7.</a:t>
            </a:r>
            <a:r>
              <a:rPr sz="1400" spc="330" dirty="0">
                <a:solidFill>
                  <a:srgbClr val="585858"/>
                </a:solidFill>
                <a:latin typeface="Times New Roman"/>
                <a:cs typeface="Times New Roman"/>
              </a:rPr>
              <a:t> </a:t>
            </a:r>
            <a:r>
              <a:rPr sz="1400" dirty="0">
                <a:solidFill>
                  <a:srgbClr val="585858"/>
                </a:solidFill>
                <a:latin typeface="Times New Roman"/>
                <a:cs typeface="Times New Roman"/>
              </a:rPr>
              <a:t>Page</a:t>
            </a:r>
            <a:r>
              <a:rPr sz="1400" spc="-25" dirty="0">
                <a:solidFill>
                  <a:srgbClr val="585858"/>
                </a:solidFill>
                <a:latin typeface="Times New Roman"/>
                <a:cs typeface="Times New Roman"/>
              </a:rPr>
              <a:t> </a:t>
            </a:r>
            <a:r>
              <a:rPr sz="1400" dirty="0">
                <a:solidFill>
                  <a:srgbClr val="585858"/>
                </a:solidFill>
                <a:latin typeface="Times New Roman"/>
                <a:cs typeface="Times New Roman"/>
              </a:rPr>
              <a:t>to</a:t>
            </a:r>
            <a:r>
              <a:rPr sz="1400" spc="-25" dirty="0">
                <a:solidFill>
                  <a:srgbClr val="585858"/>
                </a:solidFill>
                <a:latin typeface="Times New Roman"/>
                <a:cs typeface="Times New Roman"/>
              </a:rPr>
              <a:t> </a:t>
            </a:r>
            <a:r>
              <a:rPr sz="1400" dirty="0">
                <a:solidFill>
                  <a:srgbClr val="585858"/>
                </a:solidFill>
                <a:latin typeface="Times New Roman"/>
                <a:cs typeface="Times New Roman"/>
              </a:rPr>
              <a:t>view</a:t>
            </a:r>
            <a:r>
              <a:rPr sz="1400" spc="-25"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164336" y="766572"/>
            <a:ext cx="9364979" cy="4710683"/>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6"/>
          </p:nvPr>
        </p:nvSpPr>
        <p:spPr/>
        <p:txBody>
          <a:bodyPr/>
          <a:lstStyle/>
          <a:p>
            <a:fld id="{D4774380-E0F9-4A9F-AE0B-9DAB5044D950}" type="datetime1">
              <a:rPr lang="en-US" smtClean="0"/>
              <a:pPr/>
              <a:t>13-05-2021</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2286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852161" y="6176873"/>
            <a:ext cx="25977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85858"/>
                </a:solidFill>
                <a:latin typeface="Arial MT"/>
                <a:cs typeface="Arial MT"/>
              </a:rPr>
              <a:t>Fig</a:t>
            </a:r>
            <a:r>
              <a:rPr sz="1200" dirty="0">
                <a:solidFill>
                  <a:srgbClr val="585858"/>
                </a:solidFill>
                <a:latin typeface="Arial MT"/>
                <a:cs typeface="Arial MT"/>
              </a:rPr>
              <a:t> 8.</a:t>
            </a:r>
            <a:r>
              <a:rPr sz="1200" spc="-15" dirty="0">
                <a:solidFill>
                  <a:srgbClr val="585858"/>
                </a:solidFill>
                <a:latin typeface="Arial MT"/>
                <a:cs typeface="Arial MT"/>
              </a:rPr>
              <a:t> </a:t>
            </a:r>
            <a:r>
              <a:rPr sz="1200" dirty="0">
                <a:solidFill>
                  <a:srgbClr val="585858"/>
                </a:solidFill>
                <a:latin typeface="Arial MT"/>
                <a:cs typeface="Arial MT"/>
              </a:rPr>
              <a:t>Certficate</a:t>
            </a:r>
            <a:r>
              <a:rPr sz="1200" spc="-35" dirty="0">
                <a:solidFill>
                  <a:srgbClr val="585858"/>
                </a:solidFill>
                <a:latin typeface="Arial MT"/>
                <a:cs typeface="Arial MT"/>
              </a:rPr>
              <a:t> </a:t>
            </a:r>
            <a:r>
              <a:rPr sz="1200" spc="-5" dirty="0">
                <a:solidFill>
                  <a:srgbClr val="585858"/>
                </a:solidFill>
                <a:latin typeface="Arial MT"/>
                <a:cs typeface="Arial MT"/>
              </a:rPr>
              <a:t>View</a:t>
            </a:r>
            <a:r>
              <a:rPr sz="1200" spc="-15" dirty="0">
                <a:solidFill>
                  <a:srgbClr val="585858"/>
                </a:solidFill>
                <a:latin typeface="Arial MT"/>
                <a:cs typeface="Arial MT"/>
              </a:rPr>
              <a:t> </a:t>
            </a:r>
            <a:r>
              <a:rPr sz="1200" spc="-5" dirty="0">
                <a:solidFill>
                  <a:srgbClr val="585858"/>
                </a:solidFill>
                <a:latin typeface="Arial MT"/>
                <a:cs typeface="Arial MT"/>
              </a:rPr>
              <a:t>and</a:t>
            </a:r>
            <a:r>
              <a:rPr sz="1200" spc="-25" dirty="0">
                <a:solidFill>
                  <a:srgbClr val="585858"/>
                </a:solidFill>
                <a:latin typeface="Arial MT"/>
                <a:cs typeface="Arial MT"/>
              </a:rPr>
              <a:t> </a:t>
            </a:r>
            <a:r>
              <a:rPr sz="1200" dirty="0">
                <a:solidFill>
                  <a:srgbClr val="585858"/>
                </a:solidFill>
                <a:latin typeface="Arial MT"/>
                <a:cs typeface="Arial MT"/>
              </a:rPr>
              <a:t>Verify</a:t>
            </a:r>
            <a:r>
              <a:rPr sz="1200" spc="-25" dirty="0">
                <a:solidFill>
                  <a:srgbClr val="585858"/>
                </a:solidFill>
                <a:latin typeface="Arial MT"/>
                <a:cs typeface="Arial MT"/>
              </a:rPr>
              <a:t> </a:t>
            </a:r>
            <a:r>
              <a:rPr sz="1200" spc="-5" dirty="0">
                <a:solidFill>
                  <a:srgbClr val="585858"/>
                </a:solidFill>
                <a:latin typeface="Arial MT"/>
                <a:cs typeface="Arial MT"/>
              </a:rPr>
              <a:t>Page</a:t>
            </a:r>
            <a:endParaRPr sz="1200">
              <a:latin typeface="Arial MT"/>
              <a:cs typeface="Arial MT"/>
            </a:endParaRPr>
          </a:p>
        </p:txBody>
      </p:sp>
      <p:pic>
        <p:nvPicPr>
          <p:cNvPr id="4" name="object 4"/>
          <p:cNvPicPr/>
          <p:nvPr/>
        </p:nvPicPr>
        <p:blipFill>
          <a:blip r:embed="rId2" cstate="print"/>
          <a:stretch>
            <a:fillRect/>
          </a:stretch>
        </p:blipFill>
        <p:spPr>
          <a:xfrm>
            <a:off x="777240" y="928116"/>
            <a:ext cx="10393271" cy="497586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19</a:t>
            </a:fld>
            <a:endParaRPr lang="en-US"/>
          </a:p>
        </p:txBody>
      </p:sp>
      <p:sp>
        <p:nvSpPr>
          <p:cNvPr id="6" name="Date Placeholder 5"/>
          <p:cNvSpPr>
            <a:spLocks noGrp="1"/>
          </p:cNvSpPr>
          <p:nvPr>
            <p:ph type="dt" sz="half" idx="6"/>
          </p:nvPr>
        </p:nvSpPr>
        <p:spPr/>
        <p:txBody>
          <a:bodyPr/>
          <a:lstStyle/>
          <a:p>
            <a:fld id="{9C961BEC-5075-420F-B206-020945D49B5B}" type="datetime1">
              <a:rPr lang="en-US" smtClean="0"/>
              <a:pPr/>
              <a:t>13-05-2021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6773" y="83565"/>
            <a:ext cx="149796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Outl</a:t>
            </a:r>
            <a:r>
              <a:rPr sz="3600" b="1" spc="-20" dirty="0">
                <a:solidFill>
                  <a:srgbClr val="000000"/>
                </a:solidFill>
                <a:latin typeface="Times New Roman"/>
                <a:cs typeface="Times New Roman"/>
              </a:rPr>
              <a:t>i</a:t>
            </a:r>
            <a:r>
              <a:rPr sz="3600" b="1" spc="-5" dirty="0">
                <a:solidFill>
                  <a:srgbClr val="000000"/>
                </a:solidFill>
                <a:latin typeface="Times New Roman"/>
                <a:cs typeface="Times New Roman"/>
              </a:rPr>
              <a:t>ne</a:t>
            </a:r>
            <a:endParaRPr sz="3600">
              <a:latin typeface="Times New Roman"/>
              <a:cs typeface="Times New Roman"/>
            </a:endParaRPr>
          </a:p>
        </p:txBody>
      </p:sp>
      <p:sp>
        <p:nvSpPr>
          <p:cNvPr id="3" name="object 3"/>
          <p:cNvSpPr txBox="1"/>
          <p:nvPr/>
        </p:nvSpPr>
        <p:spPr>
          <a:xfrm>
            <a:off x="1143000" y="990600"/>
            <a:ext cx="3810000" cy="4876800"/>
          </a:xfrm>
          <a:prstGeom prst="rect">
            <a:avLst/>
          </a:prstGeom>
        </p:spPr>
        <p:txBody>
          <a:bodyPr vert="horz" wrap="square" lIns="0" tIns="0" rIns="0" bIns="0" rtlCol="0">
            <a:spAutoFit/>
          </a:bodyPr>
          <a:lstStyle/>
          <a:p>
            <a:pPr marL="355600" indent="-342900">
              <a:lnSpc>
                <a:spcPts val="1780"/>
              </a:lnSpc>
              <a:buClr>
                <a:srgbClr val="585858"/>
              </a:buClr>
              <a:buSzPct val="166666"/>
              <a:buFont typeface="Arial" pitchFamily="34" charset="0"/>
              <a:buChar char="•"/>
              <a:tabLst>
                <a:tab pos="355600" algn="l"/>
              </a:tabLst>
            </a:pPr>
            <a:r>
              <a:rPr sz="1800" dirty="0">
                <a:latin typeface="Times New Roman"/>
                <a:cs typeface="Times New Roman"/>
              </a:rPr>
              <a:t>Introduction</a:t>
            </a:r>
            <a:endParaRPr sz="1800">
              <a:latin typeface="Times New Roman"/>
              <a:cs typeface="Times New Roman"/>
            </a:endParaRPr>
          </a:p>
          <a:p>
            <a:pPr marL="355600" indent="-342900">
              <a:lnSpc>
                <a:spcPts val="2660"/>
              </a:lnSpc>
              <a:buClr>
                <a:srgbClr val="585858"/>
              </a:buClr>
              <a:buSzPct val="166666"/>
              <a:buFont typeface="Arial" pitchFamily="34" charset="0"/>
              <a:buChar char="•"/>
              <a:tabLst>
                <a:tab pos="355600" algn="l"/>
              </a:tabLst>
            </a:pPr>
            <a:r>
              <a:rPr sz="1800" dirty="0">
                <a:latin typeface="Times New Roman"/>
                <a:cs typeface="Times New Roman"/>
              </a:rPr>
              <a:t>Aim</a:t>
            </a:r>
            <a:r>
              <a:rPr sz="1800" spc="-35"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a:latin typeface="Times New Roman"/>
                <a:cs typeface="Times New Roman"/>
              </a:rPr>
              <a:t>the</a:t>
            </a:r>
            <a:r>
              <a:rPr sz="1800" spc="-30">
                <a:latin typeface="Times New Roman"/>
                <a:cs typeface="Times New Roman"/>
              </a:rPr>
              <a:t> </a:t>
            </a:r>
            <a:r>
              <a:rPr lang="en-US" spc="-30" dirty="0">
                <a:latin typeface="Times New Roman"/>
                <a:cs typeface="Times New Roman"/>
              </a:rPr>
              <a:t>P</a:t>
            </a:r>
            <a:r>
              <a:rPr sz="1800">
                <a:latin typeface="Times New Roman"/>
                <a:cs typeface="Times New Roman"/>
              </a:rPr>
              <a:t>roject</a:t>
            </a: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Literature</a:t>
            </a:r>
            <a:r>
              <a:rPr sz="1800" spc="-65" dirty="0">
                <a:latin typeface="Times New Roman"/>
                <a:cs typeface="Times New Roman"/>
              </a:rPr>
              <a:t> </a:t>
            </a:r>
            <a:r>
              <a:rPr sz="1800" dirty="0">
                <a:latin typeface="Times New Roman"/>
                <a:cs typeface="Times New Roman"/>
              </a:rPr>
              <a:t>Survey</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Objectives</a:t>
            </a:r>
            <a:endParaRPr sz="1800">
              <a:latin typeface="Times New Roman"/>
              <a:cs typeface="Times New Roman"/>
            </a:endParaRPr>
          </a:p>
          <a:p>
            <a:pPr marL="355600" indent="-342900">
              <a:lnSpc>
                <a:spcPts val="3155"/>
              </a:lnSpc>
              <a:buClr>
                <a:srgbClr val="585858"/>
              </a:buClr>
              <a:buSzPct val="166666"/>
              <a:buFont typeface="Arial" pitchFamily="34" charset="0"/>
              <a:buChar char="•"/>
              <a:tabLst>
                <a:tab pos="355600" algn="l"/>
              </a:tabLst>
            </a:pPr>
            <a:r>
              <a:rPr sz="1800" dirty="0">
                <a:latin typeface="Times New Roman"/>
                <a:cs typeface="Times New Roman"/>
              </a:rPr>
              <a:t>Methodology</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Technologies</a:t>
            </a:r>
            <a:r>
              <a:rPr sz="1800" spc="-55" dirty="0">
                <a:latin typeface="Times New Roman"/>
                <a:cs typeface="Times New Roman"/>
              </a:rPr>
              <a:t> </a:t>
            </a:r>
            <a:r>
              <a:rPr sz="1800" spc="-5" dirty="0">
                <a:latin typeface="Times New Roman"/>
                <a:cs typeface="Times New Roman"/>
              </a:rPr>
              <a:t>Used</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Requirements</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spc="-5">
                <a:latin typeface="Times New Roman"/>
                <a:cs typeface="Times New Roman"/>
              </a:rPr>
              <a:t>Design</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spc="-5" dirty="0">
                <a:latin typeface="Times New Roman"/>
                <a:cs typeface="Times New Roman"/>
              </a:rPr>
              <a:t>Implementation</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Result</a:t>
            </a:r>
            <a:r>
              <a:rPr sz="1800" spc="-20" dirty="0">
                <a:latin typeface="Times New Roman"/>
                <a:cs typeface="Times New Roman"/>
              </a:rPr>
              <a:t> </a:t>
            </a:r>
            <a:r>
              <a:rPr sz="1800" dirty="0">
                <a:latin typeface="Times New Roman"/>
                <a:cs typeface="Times New Roman"/>
              </a:rPr>
              <a:t>Analysis</a:t>
            </a:r>
            <a:r>
              <a:rPr sz="1800" spc="-5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Discussion</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Conclusion</a:t>
            </a:r>
            <a:endParaRPr sz="1800">
              <a:latin typeface="Times New Roman"/>
              <a:cs typeface="Times New Roman"/>
            </a:endParaRPr>
          </a:p>
          <a:p>
            <a:pPr marL="355600" indent="-342900">
              <a:lnSpc>
                <a:spcPts val="3385"/>
              </a:lnSpc>
              <a:buClr>
                <a:srgbClr val="585858"/>
              </a:buClr>
              <a:buSzPct val="166666"/>
              <a:buFont typeface="Arial" pitchFamily="34" charset="0"/>
              <a:buChar char="•"/>
              <a:tabLst>
                <a:tab pos="355600" algn="l"/>
              </a:tabLst>
            </a:pPr>
            <a:r>
              <a:rPr sz="1800" dirty="0">
                <a:latin typeface="Times New Roman"/>
                <a:cs typeface="Times New Roman"/>
              </a:rPr>
              <a:t>References</a:t>
            </a:r>
            <a:endParaRPr sz="180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a:t>
            </a:fld>
            <a:endParaRPr lang="en-US"/>
          </a:p>
        </p:txBody>
      </p:sp>
      <p:sp>
        <p:nvSpPr>
          <p:cNvPr id="5" name="Date Placeholder 4"/>
          <p:cNvSpPr>
            <a:spLocks noGrp="1"/>
          </p:cNvSpPr>
          <p:nvPr>
            <p:ph type="dt" sz="half" idx="6"/>
          </p:nvPr>
        </p:nvSpPr>
        <p:spPr/>
        <p:txBody>
          <a:bodyPr/>
          <a:lstStyle/>
          <a:p>
            <a:fld id="{ED19111F-DDAE-4E7F-831A-F2E7CEBB4C28}" type="datetime1">
              <a:rPr lang="en-US" smtClean="0"/>
              <a:pPr/>
              <a:t>13-05-2021</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3810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7558785" y="5995517"/>
            <a:ext cx="3884929"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10.</a:t>
            </a:r>
            <a:r>
              <a:rPr sz="1400" spc="-15" dirty="0">
                <a:solidFill>
                  <a:srgbClr val="585858"/>
                </a:solidFill>
                <a:latin typeface="Times New Roman"/>
                <a:cs typeface="Times New Roman"/>
              </a:rPr>
              <a:t> </a:t>
            </a:r>
            <a:r>
              <a:rPr sz="1400" dirty="0">
                <a:solidFill>
                  <a:srgbClr val="585858"/>
                </a:solidFill>
                <a:latin typeface="Times New Roman"/>
                <a:cs typeface="Times New Roman"/>
              </a:rPr>
              <a:t>Contract</a:t>
            </a:r>
            <a:r>
              <a:rPr sz="1400" spc="-25" dirty="0">
                <a:solidFill>
                  <a:srgbClr val="585858"/>
                </a:solidFill>
                <a:latin typeface="Times New Roman"/>
                <a:cs typeface="Times New Roman"/>
              </a:rPr>
              <a:t> </a:t>
            </a:r>
            <a:r>
              <a:rPr sz="1400" spc="-5" dirty="0">
                <a:solidFill>
                  <a:srgbClr val="585858"/>
                </a:solidFill>
                <a:latin typeface="Times New Roman"/>
                <a:cs typeface="Times New Roman"/>
              </a:rPr>
              <a:t>Deployment</a:t>
            </a:r>
            <a:r>
              <a:rPr sz="1400" dirty="0">
                <a:solidFill>
                  <a:srgbClr val="585858"/>
                </a:solidFill>
                <a:latin typeface="Times New Roman"/>
                <a:cs typeface="Times New Roman"/>
              </a:rPr>
              <a:t> to</a:t>
            </a:r>
            <a:r>
              <a:rPr sz="1400" spc="-10" dirty="0">
                <a:solidFill>
                  <a:srgbClr val="585858"/>
                </a:solidFill>
                <a:latin typeface="Times New Roman"/>
                <a:cs typeface="Times New Roman"/>
              </a:rPr>
              <a:t> </a:t>
            </a:r>
            <a:r>
              <a:rPr sz="1400" dirty="0">
                <a:solidFill>
                  <a:srgbClr val="585858"/>
                </a:solidFill>
                <a:latin typeface="Times New Roman"/>
                <a:cs typeface="Times New Roman"/>
              </a:rPr>
              <a:t>Ethereum</a:t>
            </a:r>
            <a:r>
              <a:rPr sz="1400" spc="-40" dirty="0">
                <a:solidFill>
                  <a:srgbClr val="585858"/>
                </a:solidFill>
                <a:latin typeface="Times New Roman"/>
                <a:cs typeface="Times New Roman"/>
              </a:rPr>
              <a:t> </a:t>
            </a:r>
            <a:r>
              <a:rPr sz="1400" dirty="0">
                <a:solidFill>
                  <a:srgbClr val="585858"/>
                </a:solidFill>
                <a:latin typeface="Times New Roman"/>
                <a:cs typeface="Times New Roman"/>
              </a:rPr>
              <a:t>Blockchain</a:t>
            </a:r>
            <a:endParaRPr sz="1400">
              <a:latin typeface="Times New Roman"/>
              <a:cs typeface="Times New Roman"/>
            </a:endParaRPr>
          </a:p>
        </p:txBody>
      </p:sp>
      <p:pic>
        <p:nvPicPr>
          <p:cNvPr id="4" name="object 4"/>
          <p:cNvPicPr/>
          <p:nvPr/>
        </p:nvPicPr>
        <p:blipFill>
          <a:blip r:embed="rId2" cstate="print"/>
          <a:stretch>
            <a:fillRect/>
          </a:stretch>
        </p:blipFill>
        <p:spPr>
          <a:xfrm>
            <a:off x="6816852" y="1059180"/>
            <a:ext cx="5113020" cy="4544568"/>
          </a:xfrm>
          <a:prstGeom prst="rect">
            <a:avLst/>
          </a:prstGeom>
        </p:spPr>
      </p:pic>
      <p:pic>
        <p:nvPicPr>
          <p:cNvPr id="5" name="object 5"/>
          <p:cNvPicPr/>
          <p:nvPr/>
        </p:nvPicPr>
        <p:blipFill>
          <a:blip r:embed="rId3" cstate="print"/>
          <a:stretch>
            <a:fillRect/>
          </a:stretch>
        </p:blipFill>
        <p:spPr>
          <a:xfrm>
            <a:off x="502919" y="1031747"/>
            <a:ext cx="6045708" cy="4543044"/>
          </a:xfrm>
          <a:prstGeom prst="rect">
            <a:avLst/>
          </a:prstGeom>
        </p:spPr>
      </p:pic>
      <p:sp>
        <p:nvSpPr>
          <p:cNvPr id="6" name="object 6"/>
          <p:cNvSpPr txBox="1"/>
          <p:nvPr/>
        </p:nvSpPr>
        <p:spPr>
          <a:xfrm>
            <a:off x="2473198" y="5995517"/>
            <a:ext cx="22148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9.</a:t>
            </a:r>
            <a:r>
              <a:rPr sz="1400" spc="-10" dirty="0">
                <a:solidFill>
                  <a:srgbClr val="585858"/>
                </a:solidFill>
                <a:latin typeface="Times New Roman"/>
                <a:cs typeface="Times New Roman"/>
              </a:rPr>
              <a:t> </a:t>
            </a:r>
            <a:r>
              <a:rPr sz="1400" dirty="0">
                <a:solidFill>
                  <a:srgbClr val="585858"/>
                </a:solidFill>
                <a:latin typeface="Times New Roman"/>
                <a:cs typeface="Times New Roman"/>
              </a:rPr>
              <a:t>Source</a:t>
            </a:r>
            <a:r>
              <a:rPr sz="1400" spc="-25" dirty="0">
                <a:solidFill>
                  <a:srgbClr val="585858"/>
                </a:solidFill>
                <a:latin typeface="Times New Roman"/>
                <a:cs typeface="Times New Roman"/>
              </a:rPr>
              <a:t> </a:t>
            </a:r>
            <a:r>
              <a:rPr sz="1400" dirty="0">
                <a:solidFill>
                  <a:srgbClr val="585858"/>
                </a:solidFill>
                <a:latin typeface="Times New Roman"/>
                <a:cs typeface="Times New Roman"/>
              </a:rPr>
              <a:t>code</a:t>
            </a:r>
            <a:r>
              <a:rPr sz="1400" spc="-20" dirty="0">
                <a:solidFill>
                  <a:srgbClr val="585858"/>
                </a:solidFill>
                <a:latin typeface="Times New Roman"/>
                <a:cs typeface="Times New Roman"/>
              </a:rPr>
              <a:t> </a:t>
            </a:r>
            <a:r>
              <a:rPr sz="1400" dirty="0">
                <a:solidFill>
                  <a:srgbClr val="585858"/>
                </a:solidFill>
                <a:latin typeface="Times New Roman"/>
                <a:cs typeface="Times New Roman"/>
              </a:rPr>
              <a:t>of</a:t>
            </a:r>
            <a:r>
              <a:rPr sz="1400" spc="-15" dirty="0">
                <a:solidFill>
                  <a:srgbClr val="585858"/>
                </a:solidFill>
                <a:latin typeface="Times New Roman"/>
                <a:cs typeface="Times New Roman"/>
              </a:rPr>
              <a:t> </a:t>
            </a:r>
            <a:r>
              <a:rPr sz="1400" dirty="0">
                <a:solidFill>
                  <a:srgbClr val="585858"/>
                </a:solidFill>
                <a:latin typeface="Times New Roman"/>
                <a:cs typeface="Times New Roman"/>
              </a:rPr>
              <a:t>Contract</a:t>
            </a:r>
            <a:endParaRPr sz="1400">
              <a:latin typeface="Times New Roman"/>
              <a:cs typeface="Times New Roman"/>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20</a:t>
            </a:fld>
            <a:endParaRPr lang="en-US"/>
          </a:p>
        </p:txBody>
      </p:sp>
      <p:sp>
        <p:nvSpPr>
          <p:cNvPr id="8" name="Date Placeholder 7"/>
          <p:cNvSpPr>
            <a:spLocks noGrp="1"/>
          </p:cNvSpPr>
          <p:nvPr>
            <p:ph type="dt" sz="half" idx="6"/>
          </p:nvPr>
        </p:nvSpPr>
        <p:spPr/>
        <p:txBody>
          <a:bodyPr/>
          <a:lstStyle/>
          <a:p>
            <a:fld id="{0890C137-ED7E-48F3-A3AC-33C84FB1C816}" type="datetime1">
              <a:rPr lang="en-US" smtClean="0"/>
              <a:pPr/>
              <a:t>13-05-2021</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457200"/>
            <a:ext cx="1953895"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007355" y="6342075"/>
            <a:ext cx="22853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11.</a:t>
            </a:r>
            <a:r>
              <a:rPr sz="1400" spc="-30" dirty="0">
                <a:solidFill>
                  <a:srgbClr val="585858"/>
                </a:solidFill>
                <a:latin typeface="Times New Roman"/>
                <a:cs typeface="Times New Roman"/>
              </a:rPr>
              <a:t> </a:t>
            </a:r>
            <a:r>
              <a:rPr sz="1400" dirty="0">
                <a:solidFill>
                  <a:srgbClr val="585858"/>
                </a:solidFill>
                <a:latin typeface="Times New Roman"/>
                <a:cs typeface="Times New Roman"/>
              </a:rPr>
              <a:t>Generating</a:t>
            </a:r>
            <a:r>
              <a:rPr sz="1400" spc="-50" dirty="0">
                <a:solidFill>
                  <a:srgbClr val="585858"/>
                </a:solidFill>
                <a:latin typeface="Times New Roman"/>
                <a:cs typeface="Times New Roman"/>
              </a:rPr>
              <a:t> </a:t>
            </a:r>
            <a:r>
              <a:rPr sz="1400" dirty="0">
                <a:solidFill>
                  <a:srgbClr val="585858"/>
                </a:solidFill>
                <a:latin typeface="Times New Roman"/>
                <a:cs typeface="Times New Roman"/>
              </a:rPr>
              <a:t>a</a:t>
            </a:r>
            <a:r>
              <a:rPr sz="1400" spc="-10"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662683" y="1031747"/>
            <a:ext cx="9387840" cy="5050536"/>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21</a:t>
            </a:fld>
            <a:endParaRPr lang="en-US"/>
          </a:p>
        </p:txBody>
      </p:sp>
      <p:sp>
        <p:nvSpPr>
          <p:cNvPr id="6" name="Date Placeholder 5"/>
          <p:cNvSpPr>
            <a:spLocks noGrp="1"/>
          </p:cNvSpPr>
          <p:nvPr>
            <p:ph type="dt" sz="half" idx="6"/>
          </p:nvPr>
        </p:nvSpPr>
        <p:spPr/>
        <p:txBody>
          <a:bodyPr/>
          <a:lstStyle/>
          <a:p>
            <a:fld id="{C0CE93F1-3162-46DD-AA0A-C72A8A45EAC8}" type="datetime1">
              <a:rPr lang="en-US" smtClean="0"/>
              <a:pPr/>
              <a:t>13-05-2021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011928" y="6342075"/>
            <a:ext cx="227647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0" dirty="0">
                <a:solidFill>
                  <a:srgbClr val="585858"/>
                </a:solidFill>
                <a:latin typeface="Times New Roman"/>
                <a:cs typeface="Times New Roman"/>
              </a:rPr>
              <a:t> </a:t>
            </a:r>
            <a:r>
              <a:rPr sz="1400" dirty="0">
                <a:solidFill>
                  <a:srgbClr val="585858"/>
                </a:solidFill>
                <a:latin typeface="Times New Roman"/>
                <a:cs typeface="Times New Roman"/>
              </a:rPr>
              <a:t>12.</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Displaying</a:t>
            </a:r>
            <a:r>
              <a:rPr sz="1400" spc="-30" dirty="0">
                <a:solidFill>
                  <a:srgbClr val="585858"/>
                </a:solidFill>
                <a:latin typeface="Times New Roman"/>
                <a:cs typeface="Times New Roman"/>
              </a:rPr>
              <a:t> </a:t>
            </a:r>
            <a:r>
              <a:rPr sz="1400" dirty="0">
                <a:solidFill>
                  <a:srgbClr val="585858"/>
                </a:solidFill>
                <a:latin typeface="Times New Roman"/>
                <a:cs typeface="Times New Roman"/>
              </a:rPr>
              <a:t>a</a:t>
            </a:r>
            <a:r>
              <a:rPr sz="1400" spc="-5"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546860" y="912875"/>
            <a:ext cx="9445752" cy="5312664"/>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22</a:t>
            </a:fld>
            <a:endParaRPr lang="en-US"/>
          </a:p>
        </p:txBody>
      </p:sp>
      <p:sp>
        <p:nvSpPr>
          <p:cNvPr id="6" name="Date Placeholder 5"/>
          <p:cNvSpPr>
            <a:spLocks noGrp="1"/>
          </p:cNvSpPr>
          <p:nvPr>
            <p:ph type="dt" sz="half" idx="6"/>
          </p:nvPr>
        </p:nvSpPr>
        <p:spPr/>
        <p:txBody>
          <a:bodyPr/>
          <a:lstStyle/>
          <a:p>
            <a:fld id="{45145E41-082F-4726-BDFD-C2B1B1DB31CB}" type="datetime1">
              <a:rPr lang="en-US" smtClean="0"/>
              <a:pPr/>
              <a:t>13-05-2021</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2179524"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1885314" y="5812942"/>
            <a:ext cx="250126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30" dirty="0">
                <a:solidFill>
                  <a:srgbClr val="585858"/>
                </a:solidFill>
                <a:latin typeface="Times New Roman"/>
                <a:cs typeface="Times New Roman"/>
              </a:rPr>
              <a:t> </a:t>
            </a:r>
            <a:r>
              <a:rPr sz="1400" dirty="0">
                <a:solidFill>
                  <a:srgbClr val="585858"/>
                </a:solidFill>
                <a:latin typeface="Times New Roman"/>
                <a:cs typeface="Times New Roman"/>
              </a:rPr>
              <a:t>13.</a:t>
            </a:r>
            <a:r>
              <a:rPr sz="1400" spc="-25" dirty="0">
                <a:solidFill>
                  <a:srgbClr val="585858"/>
                </a:solidFill>
                <a:latin typeface="Times New Roman"/>
                <a:cs typeface="Times New Roman"/>
              </a:rPr>
              <a:t> </a:t>
            </a:r>
            <a:r>
              <a:rPr sz="1400" dirty="0">
                <a:solidFill>
                  <a:srgbClr val="585858"/>
                </a:solidFill>
                <a:latin typeface="Times New Roman"/>
                <a:cs typeface="Times New Roman"/>
              </a:rPr>
              <a:t>Test</a:t>
            </a:r>
            <a:r>
              <a:rPr sz="1400" spc="-5" dirty="0">
                <a:solidFill>
                  <a:srgbClr val="585858"/>
                </a:solidFill>
                <a:latin typeface="Times New Roman"/>
                <a:cs typeface="Times New Roman"/>
              </a:rPr>
              <a:t> </a:t>
            </a:r>
            <a:r>
              <a:rPr sz="1400" dirty="0">
                <a:solidFill>
                  <a:srgbClr val="585858"/>
                </a:solidFill>
                <a:latin typeface="Times New Roman"/>
                <a:cs typeface="Times New Roman"/>
              </a:rPr>
              <a:t>Suite</a:t>
            </a:r>
            <a:r>
              <a:rPr sz="1400" spc="-50" dirty="0">
                <a:solidFill>
                  <a:srgbClr val="585858"/>
                </a:solidFill>
                <a:latin typeface="Times New Roman"/>
                <a:cs typeface="Times New Roman"/>
              </a:rPr>
              <a:t> </a:t>
            </a:r>
            <a:r>
              <a:rPr sz="1400" dirty="0">
                <a:solidFill>
                  <a:srgbClr val="585858"/>
                </a:solidFill>
                <a:latin typeface="Times New Roman"/>
                <a:cs typeface="Times New Roman"/>
              </a:rPr>
              <a:t>For</a:t>
            </a:r>
            <a:r>
              <a:rPr sz="1400" spc="-25" dirty="0">
                <a:solidFill>
                  <a:srgbClr val="585858"/>
                </a:solidFill>
                <a:latin typeface="Times New Roman"/>
                <a:cs typeface="Times New Roman"/>
              </a:rPr>
              <a:t> </a:t>
            </a:r>
            <a:r>
              <a:rPr sz="1400" spc="-5" dirty="0">
                <a:solidFill>
                  <a:srgbClr val="585858"/>
                </a:solidFill>
                <a:latin typeface="Times New Roman"/>
                <a:cs typeface="Times New Roman"/>
              </a:rPr>
              <a:t>Deployment</a:t>
            </a:r>
            <a:endParaRPr sz="1400">
              <a:latin typeface="Times New Roman"/>
              <a:cs typeface="Times New Roman"/>
            </a:endParaRPr>
          </a:p>
        </p:txBody>
      </p:sp>
      <p:sp>
        <p:nvSpPr>
          <p:cNvPr id="4" name="object 4"/>
          <p:cNvSpPr txBox="1"/>
          <p:nvPr/>
        </p:nvSpPr>
        <p:spPr>
          <a:xfrm>
            <a:off x="7651495" y="5812942"/>
            <a:ext cx="302450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14.</a:t>
            </a:r>
            <a:r>
              <a:rPr sz="1400" spc="335" dirty="0">
                <a:solidFill>
                  <a:srgbClr val="585858"/>
                </a:solidFill>
                <a:latin typeface="Times New Roman"/>
                <a:cs typeface="Times New Roman"/>
              </a:rPr>
              <a:t> </a:t>
            </a:r>
            <a:r>
              <a:rPr sz="1400" dirty="0">
                <a:solidFill>
                  <a:srgbClr val="585858"/>
                </a:solidFill>
                <a:latin typeface="Times New Roman"/>
                <a:cs typeface="Times New Roman"/>
              </a:rPr>
              <a:t>Ether</a:t>
            </a:r>
            <a:r>
              <a:rPr sz="1400" spc="-35" dirty="0">
                <a:solidFill>
                  <a:srgbClr val="585858"/>
                </a:solidFill>
                <a:latin typeface="Times New Roman"/>
                <a:cs typeface="Times New Roman"/>
              </a:rPr>
              <a:t> </a:t>
            </a:r>
            <a:r>
              <a:rPr sz="1400" dirty="0">
                <a:solidFill>
                  <a:srgbClr val="585858"/>
                </a:solidFill>
                <a:latin typeface="Times New Roman"/>
                <a:cs typeface="Times New Roman"/>
              </a:rPr>
              <a:t>being</a:t>
            </a:r>
            <a:r>
              <a:rPr sz="1400" spc="-40" dirty="0">
                <a:solidFill>
                  <a:srgbClr val="585858"/>
                </a:solidFill>
                <a:latin typeface="Times New Roman"/>
                <a:cs typeface="Times New Roman"/>
              </a:rPr>
              <a:t> </a:t>
            </a:r>
            <a:r>
              <a:rPr sz="1400" dirty="0">
                <a:solidFill>
                  <a:srgbClr val="585858"/>
                </a:solidFill>
                <a:latin typeface="Times New Roman"/>
                <a:cs typeface="Times New Roman"/>
              </a:rPr>
              <a:t>Used</a:t>
            </a:r>
            <a:r>
              <a:rPr sz="1400" spc="-5" dirty="0">
                <a:solidFill>
                  <a:srgbClr val="585858"/>
                </a:solidFill>
                <a:latin typeface="Times New Roman"/>
                <a:cs typeface="Times New Roman"/>
              </a:rPr>
              <a:t> </a:t>
            </a:r>
            <a:r>
              <a:rPr sz="1400" dirty="0">
                <a:solidFill>
                  <a:srgbClr val="585858"/>
                </a:solidFill>
                <a:latin typeface="Times New Roman"/>
                <a:cs typeface="Times New Roman"/>
              </a:rPr>
              <a:t>for</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Deployment</a:t>
            </a:r>
            <a:endParaRPr sz="1400">
              <a:latin typeface="Times New Roman"/>
              <a:cs typeface="Times New Roman"/>
            </a:endParaRPr>
          </a:p>
        </p:txBody>
      </p:sp>
      <p:pic>
        <p:nvPicPr>
          <p:cNvPr id="5" name="object 5"/>
          <p:cNvPicPr/>
          <p:nvPr/>
        </p:nvPicPr>
        <p:blipFill>
          <a:blip r:embed="rId2" cstate="print"/>
          <a:stretch>
            <a:fillRect/>
          </a:stretch>
        </p:blipFill>
        <p:spPr>
          <a:xfrm>
            <a:off x="6286500" y="1053083"/>
            <a:ext cx="5277611" cy="3934967"/>
          </a:xfrm>
          <a:prstGeom prst="rect">
            <a:avLst/>
          </a:prstGeom>
        </p:spPr>
      </p:pic>
      <p:pic>
        <p:nvPicPr>
          <p:cNvPr id="6" name="object 6"/>
          <p:cNvPicPr/>
          <p:nvPr/>
        </p:nvPicPr>
        <p:blipFill>
          <a:blip r:embed="rId3" cstate="print"/>
          <a:stretch>
            <a:fillRect/>
          </a:stretch>
        </p:blipFill>
        <p:spPr>
          <a:xfrm>
            <a:off x="929639" y="1053083"/>
            <a:ext cx="4818888" cy="3934967"/>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pPr/>
              <a:t>23</a:t>
            </a:fld>
            <a:endParaRPr lang="en-US"/>
          </a:p>
        </p:txBody>
      </p:sp>
      <p:sp>
        <p:nvSpPr>
          <p:cNvPr id="8" name="Date Placeholder 7"/>
          <p:cNvSpPr>
            <a:spLocks noGrp="1"/>
          </p:cNvSpPr>
          <p:nvPr>
            <p:ph type="dt" sz="half" idx="6"/>
          </p:nvPr>
        </p:nvSpPr>
        <p:spPr/>
        <p:txBody>
          <a:bodyPr/>
          <a:lstStyle/>
          <a:p>
            <a:fld id="{A2374CF6-D77A-4FCE-8313-1AC48129A564}" type="datetime1">
              <a:rPr lang="en-US" smtClean="0"/>
              <a:pPr/>
              <a:t>13-05-2021</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2503" y="597153"/>
            <a:ext cx="312610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CONCL</a:t>
            </a:r>
            <a:r>
              <a:rPr sz="3600" b="1" spc="5" dirty="0">
                <a:solidFill>
                  <a:srgbClr val="000000"/>
                </a:solidFill>
                <a:latin typeface="Times New Roman"/>
                <a:cs typeface="Times New Roman"/>
              </a:rPr>
              <a:t>U</a:t>
            </a:r>
            <a:r>
              <a:rPr sz="3600" b="1" spc="-5" dirty="0">
                <a:solidFill>
                  <a:srgbClr val="000000"/>
                </a:solidFill>
                <a:latin typeface="Times New Roman"/>
                <a:cs typeface="Times New Roman"/>
              </a:rPr>
              <a:t>SION</a:t>
            </a:r>
            <a:endParaRPr sz="3600">
              <a:latin typeface="Times New Roman"/>
              <a:cs typeface="Times New Roman"/>
            </a:endParaRPr>
          </a:p>
        </p:txBody>
      </p:sp>
      <p:sp>
        <p:nvSpPr>
          <p:cNvPr id="3" name="object 3"/>
          <p:cNvSpPr txBox="1"/>
          <p:nvPr/>
        </p:nvSpPr>
        <p:spPr>
          <a:xfrm>
            <a:off x="734669" y="1815211"/>
            <a:ext cx="10656570" cy="2541270"/>
          </a:xfrm>
          <a:prstGeom prst="rect">
            <a:avLst/>
          </a:prstGeom>
        </p:spPr>
        <p:txBody>
          <a:bodyPr vert="horz" wrap="square" lIns="0" tIns="13335" rIns="0" bIns="0" rtlCol="0">
            <a:spAutoFit/>
          </a:bodyPr>
          <a:lstStyle/>
          <a:p>
            <a:pPr marL="355600" indent="-342900">
              <a:lnSpc>
                <a:spcPct val="100000"/>
              </a:lnSpc>
              <a:spcBef>
                <a:spcPts val="105"/>
              </a:spcBef>
              <a:buClr>
                <a:srgbClr val="585858"/>
              </a:buClr>
              <a:buFont typeface="Segoe UI Symbol"/>
              <a:buChar char="⮚"/>
              <a:tabLst>
                <a:tab pos="355600" algn="l"/>
              </a:tabLst>
            </a:pPr>
            <a:r>
              <a:rPr sz="2000" dirty="0">
                <a:latin typeface="Times New Roman"/>
                <a:cs typeface="Times New Roman"/>
              </a:rPr>
              <a:t>Objectives</a:t>
            </a:r>
            <a:r>
              <a:rPr sz="2000" spc="-50"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being</a:t>
            </a:r>
            <a:r>
              <a:rPr sz="2000" spc="-25" dirty="0">
                <a:latin typeface="Times New Roman"/>
                <a:cs typeface="Times New Roman"/>
              </a:rPr>
              <a:t> </a:t>
            </a:r>
            <a:r>
              <a:rPr sz="2000" spc="-10" dirty="0">
                <a:latin typeface="Times New Roman"/>
                <a:cs typeface="Times New Roman"/>
              </a:rPr>
              <a:t>met</a:t>
            </a:r>
            <a:r>
              <a:rPr sz="2000" spc="10" dirty="0">
                <a:latin typeface="Times New Roman"/>
                <a:cs typeface="Times New Roman"/>
              </a:rPr>
              <a:t> </a:t>
            </a:r>
            <a:r>
              <a:rPr sz="2000" dirty="0">
                <a:latin typeface="Times New Roman"/>
                <a:cs typeface="Times New Roman"/>
              </a:rPr>
              <a:t>within</a:t>
            </a:r>
            <a:r>
              <a:rPr sz="2000" spc="-2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expected</a:t>
            </a:r>
            <a:r>
              <a:rPr sz="2000" spc="-15" dirty="0">
                <a:latin typeface="Times New Roman"/>
                <a:cs typeface="Times New Roman"/>
              </a:rPr>
              <a:t> </a:t>
            </a:r>
            <a:r>
              <a:rPr sz="2000" spc="-10" dirty="0">
                <a:latin typeface="Times New Roman"/>
                <a:cs typeface="Times New Roman"/>
              </a:rPr>
              <a:t>time</a:t>
            </a:r>
            <a:r>
              <a:rPr sz="2000" dirty="0">
                <a:latin typeface="Times New Roman"/>
                <a:cs typeface="Times New Roman"/>
              </a:rPr>
              <a:t> intervals.</a:t>
            </a:r>
            <a:endParaRPr sz="2000">
              <a:latin typeface="Times New Roman"/>
              <a:cs typeface="Times New Roman"/>
            </a:endParaRPr>
          </a:p>
          <a:p>
            <a:pPr marL="355600" indent="-342900">
              <a:lnSpc>
                <a:spcPct val="100000"/>
              </a:lnSpc>
              <a:spcBef>
                <a:spcPts val="2205"/>
              </a:spcBef>
              <a:buClr>
                <a:srgbClr val="585858"/>
              </a:buClr>
              <a:buFont typeface="Segoe UI Symbol"/>
              <a:buChar char="⮚"/>
              <a:tabLst>
                <a:tab pos="355600" algn="l"/>
              </a:tabLst>
            </a:pPr>
            <a:r>
              <a:rPr sz="2000" dirty="0">
                <a:latin typeface="Times New Roman"/>
                <a:cs typeface="Times New Roman"/>
              </a:rPr>
              <a:t>All</a:t>
            </a:r>
            <a:r>
              <a:rPr sz="2000" spc="40" dirty="0">
                <a:latin typeface="Times New Roman"/>
                <a:cs typeface="Times New Roman"/>
              </a:rPr>
              <a:t> </a:t>
            </a:r>
            <a:r>
              <a:rPr sz="2000" spc="-5" dirty="0">
                <a:latin typeface="Times New Roman"/>
                <a:cs typeface="Times New Roman"/>
              </a:rPr>
              <a:t>issues</a:t>
            </a:r>
            <a:r>
              <a:rPr sz="2000" spc="45" dirty="0">
                <a:latin typeface="Times New Roman"/>
                <a:cs typeface="Times New Roman"/>
              </a:rPr>
              <a:t> </a:t>
            </a:r>
            <a:r>
              <a:rPr sz="2000" spc="-5" dirty="0">
                <a:latin typeface="Times New Roman"/>
                <a:cs typeface="Times New Roman"/>
              </a:rPr>
              <a:t>or</a:t>
            </a:r>
            <a:r>
              <a:rPr sz="2000" spc="40" dirty="0">
                <a:latin typeface="Times New Roman"/>
                <a:cs typeface="Times New Roman"/>
              </a:rPr>
              <a:t> </a:t>
            </a:r>
            <a:r>
              <a:rPr sz="2000" spc="-5" dirty="0">
                <a:latin typeface="Times New Roman"/>
                <a:cs typeface="Times New Roman"/>
              </a:rPr>
              <a:t>cases</a:t>
            </a:r>
            <a:r>
              <a:rPr sz="2000" spc="3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5" dirty="0">
                <a:latin typeface="Times New Roman"/>
                <a:cs typeface="Times New Roman"/>
              </a:rPr>
              <a:t>being</a:t>
            </a:r>
            <a:r>
              <a:rPr sz="2000" spc="35" dirty="0">
                <a:latin typeface="Times New Roman"/>
                <a:cs typeface="Times New Roman"/>
              </a:rPr>
              <a:t> </a:t>
            </a:r>
            <a:r>
              <a:rPr sz="2000" spc="-5" dirty="0">
                <a:latin typeface="Times New Roman"/>
                <a:cs typeface="Times New Roman"/>
              </a:rPr>
              <a:t>extensively</a:t>
            </a:r>
            <a:r>
              <a:rPr sz="2000" spc="35" dirty="0">
                <a:latin typeface="Times New Roman"/>
                <a:cs typeface="Times New Roman"/>
              </a:rPr>
              <a:t> </a:t>
            </a:r>
            <a:r>
              <a:rPr sz="2000" spc="-5" dirty="0">
                <a:latin typeface="Times New Roman"/>
                <a:cs typeface="Times New Roman"/>
              </a:rPr>
              <a:t>researched</a:t>
            </a:r>
            <a:r>
              <a:rPr sz="2000" spc="45" dirty="0">
                <a:latin typeface="Times New Roman"/>
                <a:cs typeface="Times New Roman"/>
              </a:rPr>
              <a:t> </a:t>
            </a:r>
            <a:r>
              <a:rPr sz="2000" spc="-5" dirty="0">
                <a:latin typeface="Times New Roman"/>
                <a:cs typeface="Times New Roman"/>
              </a:rPr>
              <a:t>and</a:t>
            </a:r>
            <a:r>
              <a:rPr sz="2000" spc="35" dirty="0">
                <a:latin typeface="Times New Roman"/>
                <a:cs typeface="Times New Roman"/>
              </a:rPr>
              <a:t> </a:t>
            </a:r>
            <a:r>
              <a:rPr sz="2000" spc="-5" dirty="0">
                <a:latin typeface="Times New Roman"/>
                <a:cs typeface="Times New Roman"/>
              </a:rPr>
              <a:t>discussed</a:t>
            </a:r>
            <a:r>
              <a:rPr sz="2000" spc="55" dirty="0">
                <a:latin typeface="Times New Roman"/>
                <a:cs typeface="Times New Roman"/>
              </a:rPr>
              <a:t> </a:t>
            </a:r>
            <a:r>
              <a:rPr sz="2000" spc="-5" dirty="0">
                <a:latin typeface="Times New Roman"/>
                <a:cs typeface="Times New Roman"/>
              </a:rPr>
              <a:t>with</a:t>
            </a:r>
            <a:r>
              <a:rPr sz="2000" spc="30" dirty="0">
                <a:latin typeface="Times New Roman"/>
                <a:cs typeface="Times New Roman"/>
              </a:rPr>
              <a:t> </a:t>
            </a:r>
            <a:r>
              <a:rPr sz="2000" spc="-5" dirty="0">
                <a:latin typeface="Times New Roman"/>
                <a:cs typeface="Times New Roman"/>
              </a:rPr>
              <a:t>guide,</a:t>
            </a:r>
            <a:r>
              <a:rPr sz="2000" spc="45" dirty="0">
                <a:latin typeface="Times New Roman"/>
                <a:cs typeface="Times New Roman"/>
              </a:rPr>
              <a:t> </a:t>
            </a:r>
            <a:r>
              <a:rPr sz="2000" spc="-5" dirty="0">
                <a:latin typeface="Times New Roman"/>
                <a:cs typeface="Times New Roman"/>
              </a:rPr>
              <a:t>effective</a:t>
            </a:r>
            <a:r>
              <a:rPr sz="2000" spc="25" dirty="0">
                <a:latin typeface="Times New Roman"/>
                <a:cs typeface="Times New Roman"/>
              </a:rPr>
              <a:t> </a:t>
            </a:r>
            <a:r>
              <a:rPr sz="2000" spc="-5" dirty="0">
                <a:latin typeface="Times New Roman"/>
                <a:cs typeface="Times New Roman"/>
              </a:rPr>
              <a:t>measures</a:t>
            </a:r>
            <a:r>
              <a:rPr sz="2000" spc="30" dirty="0">
                <a:latin typeface="Times New Roman"/>
                <a:cs typeface="Times New Roman"/>
              </a:rPr>
              <a:t> </a:t>
            </a:r>
            <a:r>
              <a:rPr sz="2000" spc="-5" dirty="0">
                <a:latin typeface="Times New Roman"/>
                <a:cs typeface="Times New Roman"/>
              </a:rPr>
              <a:t>are</a:t>
            </a:r>
            <a:endParaRPr sz="2000">
              <a:latin typeface="Times New Roman"/>
              <a:cs typeface="Times New Roman"/>
            </a:endParaRPr>
          </a:p>
          <a:p>
            <a:pPr marL="355600">
              <a:lnSpc>
                <a:spcPct val="100000"/>
              </a:lnSpc>
              <a:spcBef>
                <a:spcPts val="1200"/>
              </a:spcBef>
            </a:pPr>
            <a:r>
              <a:rPr sz="2000" dirty="0">
                <a:latin typeface="Times New Roman"/>
                <a:cs typeface="Times New Roman"/>
              </a:rPr>
              <a:t>being</a:t>
            </a:r>
            <a:r>
              <a:rPr sz="2000" spc="-65" dirty="0">
                <a:latin typeface="Times New Roman"/>
                <a:cs typeface="Times New Roman"/>
              </a:rPr>
              <a:t> </a:t>
            </a:r>
            <a:r>
              <a:rPr sz="2000" dirty="0">
                <a:latin typeface="Times New Roman"/>
                <a:cs typeface="Times New Roman"/>
              </a:rPr>
              <a:t>taken.</a:t>
            </a:r>
            <a:endParaRPr sz="2000">
              <a:latin typeface="Times New Roman"/>
              <a:cs typeface="Times New Roman"/>
            </a:endParaRPr>
          </a:p>
          <a:p>
            <a:pPr>
              <a:lnSpc>
                <a:spcPct val="100000"/>
              </a:lnSpc>
              <a:spcBef>
                <a:spcPts val="15"/>
              </a:spcBef>
            </a:pPr>
            <a:endParaRPr sz="1900">
              <a:latin typeface="Times New Roman"/>
              <a:cs typeface="Times New Roman"/>
            </a:endParaRPr>
          </a:p>
          <a:p>
            <a:pPr marL="419100" indent="-407034">
              <a:lnSpc>
                <a:spcPct val="100000"/>
              </a:lnSpc>
              <a:buClr>
                <a:srgbClr val="585858"/>
              </a:buClr>
              <a:buFont typeface="Segoe UI Symbol"/>
              <a:buChar char="⮚"/>
              <a:tabLst>
                <a:tab pos="419100" algn="l"/>
                <a:tab pos="419734" algn="l"/>
              </a:tabLst>
            </a:pPr>
            <a:r>
              <a:rPr sz="2000" dirty="0">
                <a:latin typeface="Times New Roman"/>
                <a:cs typeface="Times New Roman"/>
              </a:rPr>
              <a:t>Documentation</a:t>
            </a:r>
            <a:r>
              <a:rPr sz="2000" spc="-4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being</a:t>
            </a:r>
            <a:r>
              <a:rPr sz="2000" spc="-15" dirty="0">
                <a:latin typeface="Times New Roman"/>
                <a:cs typeface="Times New Roman"/>
              </a:rPr>
              <a:t> </a:t>
            </a:r>
            <a:r>
              <a:rPr sz="2000" spc="5" dirty="0">
                <a:latin typeface="Times New Roman"/>
                <a:cs typeface="Times New Roman"/>
              </a:rPr>
              <a:t>done</a:t>
            </a:r>
            <a:r>
              <a:rPr sz="2000" spc="-30" dirty="0">
                <a:latin typeface="Times New Roman"/>
                <a:cs typeface="Times New Roman"/>
              </a:rPr>
              <a:t> </a:t>
            </a:r>
            <a:r>
              <a:rPr sz="2000" spc="-5" dirty="0">
                <a:latin typeface="Times New Roman"/>
                <a:cs typeface="Times New Roman"/>
              </a:rPr>
              <a:t>in</a:t>
            </a:r>
            <a:r>
              <a:rPr sz="2000" spc="-20" dirty="0">
                <a:latin typeface="Times New Roman"/>
                <a:cs typeface="Times New Roman"/>
              </a:rPr>
              <a:t> </a:t>
            </a:r>
            <a:r>
              <a:rPr sz="2000" spc="-5" dirty="0">
                <a:latin typeface="Times New Roman"/>
                <a:cs typeface="Times New Roman"/>
              </a:rPr>
              <a:t>parallel.</a:t>
            </a:r>
            <a:endParaRPr sz="2000">
              <a:latin typeface="Times New Roman"/>
              <a:cs typeface="Times New Roman"/>
            </a:endParaRPr>
          </a:p>
          <a:p>
            <a:pPr marL="355600" indent="-342900">
              <a:lnSpc>
                <a:spcPct val="100000"/>
              </a:lnSpc>
              <a:spcBef>
                <a:spcPts val="2195"/>
              </a:spcBef>
              <a:buClr>
                <a:srgbClr val="585858"/>
              </a:buClr>
              <a:buFont typeface="Segoe UI Symbol"/>
              <a:buChar char="⮚"/>
              <a:tabLst>
                <a:tab pos="355600" algn="l"/>
              </a:tabLst>
            </a:pPr>
            <a:r>
              <a:rPr sz="2000" dirty="0">
                <a:latin typeface="Times New Roman"/>
                <a:cs typeface="Times New Roman"/>
              </a:rPr>
              <a:t>So</a:t>
            </a:r>
            <a:r>
              <a:rPr sz="2000" spc="-10" dirty="0">
                <a:latin typeface="Times New Roman"/>
                <a:cs typeface="Times New Roman"/>
              </a:rPr>
              <a:t> </a:t>
            </a:r>
            <a:r>
              <a:rPr sz="2000" dirty="0">
                <a:latin typeface="Times New Roman"/>
                <a:cs typeface="Times New Roman"/>
              </a:rPr>
              <a:t>far</a:t>
            </a:r>
            <a:r>
              <a:rPr sz="2000" spc="-1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work</a:t>
            </a:r>
            <a:r>
              <a:rPr sz="2000" spc="-25" dirty="0">
                <a:latin typeface="Times New Roman"/>
                <a:cs typeface="Times New Roman"/>
              </a:rPr>
              <a:t> </a:t>
            </a:r>
            <a:r>
              <a:rPr sz="2000" dirty="0">
                <a:latin typeface="Times New Roman"/>
                <a:cs typeface="Times New Roman"/>
              </a:rPr>
              <a:t>appears</a:t>
            </a:r>
            <a:r>
              <a:rPr sz="2000" spc="-35" dirty="0">
                <a:latin typeface="Times New Roman"/>
                <a:cs typeface="Times New Roman"/>
              </a:rPr>
              <a:t> </a:t>
            </a:r>
            <a:r>
              <a:rPr sz="2000" spc="-5" dirty="0">
                <a:latin typeface="Times New Roman"/>
                <a:cs typeface="Times New Roman"/>
              </a:rPr>
              <a:t>to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supporting</a:t>
            </a:r>
            <a:r>
              <a:rPr sz="2000" spc="-3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respective</a:t>
            </a:r>
            <a:r>
              <a:rPr sz="2000" spc="-45" dirty="0">
                <a:latin typeface="Times New Roman"/>
                <a:cs typeface="Times New Roman"/>
              </a:rPr>
              <a:t> </a:t>
            </a:r>
            <a:r>
              <a:rPr sz="2000" dirty="0">
                <a:latin typeface="Times New Roman"/>
                <a:cs typeface="Times New Roman"/>
              </a:rPr>
              <a:t>objectives.</a:t>
            </a:r>
            <a:endParaRPr sz="200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24</a:t>
            </a:fld>
            <a:endParaRPr lang="en-US"/>
          </a:p>
        </p:txBody>
      </p:sp>
      <p:sp>
        <p:nvSpPr>
          <p:cNvPr id="5" name="Date Placeholder 4"/>
          <p:cNvSpPr>
            <a:spLocks noGrp="1"/>
          </p:cNvSpPr>
          <p:nvPr>
            <p:ph type="dt" sz="half" idx="6"/>
          </p:nvPr>
        </p:nvSpPr>
        <p:spPr/>
        <p:txBody>
          <a:bodyPr/>
          <a:lstStyle/>
          <a:p>
            <a:fld id="{069DCFB7-462E-4A74-A1B6-DF26B5FE684D}" type="datetime1">
              <a:rPr lang="en-US" smtClean="0"/>
              <a:pPr/>
              <a:t>13-05-2021</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9916" y="255473"/>
            <a:ext cx="2844165" cy="528955"/>
          </a:xfrm>
          <a:prstGeom prst="rect">
            <a:avLst/>
          </a:prstGeom>
        </p:spPr>
        <p:txBody>
          <a:bodyPr vert="horz" wrap="square" lIns="0" tIns="12700" rIns="0" bIns="0" rtlCol="0">
            <a:spAutoFit/>
          </a:bodyPr>
          <a:lstStyle/>
          <a:p>
            <a:pPr marL="12700">
              <a:lnSpc>
                <a:spcPct val="100000"/>
              </a:lnSpc>
              <a:spcBef>
                <a:spcPts val="100"/>
              </a:spcBef>
            </a:pPr>
            <a:r>
              <a:rPr sz="3300" b="1" dirty="0">
                <a:solidFill>
                  <a:srgbClr val="000000"/>
                </a:solidFill>
                <a:latin typeface="Times New Roman"/>
                <a:cs typeface="Times New Roman"/>
              </a:rPr>
              <a:t>REF</a:t>
            </a:r>
            <a:r>
              <a:rPr sz="3300" b="1" spc="-10" dirty="0">
                <a:solidFill>
                  <a:srgbClr val="000000"/>
                </a:solidFill>
                <a:latin typeface="Times New Roman"/>
                <a:cs typeface="Times New Roman"/>
              </a:rPr>
              <a:t>E</a:t>
            </a:r>
            <a:r>
              <a:rPr sz="3300" b="1" dirty="0">
                <a:solidFill>
                  <a:srgbClr val="000000"/>
                </a:solidFill>
                <a:latin typeface="Times New Roman"/>
                <a:cs typeface="Times New Roman"/>
              </a:rPr>
              <a:t>RENCES</a:t>
            </a:r>
            <a:endParaRPr sz="3300">
              <a:latin typeface="Times New Roman"/>
              <a:cs typeface="Times New Roman"/>
            </a:endParaRPr>
          </a:p>
        </p:txBody>
      </p:sp>
      <p:sp>
        <p:nvSpPr>
          <p:cNvPr id="3" name="object 3"/>
          <p:cNvSpPr txBox="1"/>
          <p:nvPr/>
        </p:nvSpPr>
        <p:spPr>
          <a:xfrm>
            <a:off x="1001064" y="1669745"/>
            <a:ext cx="10366375" cy="2303195"/>
          </a:xfrm>
          <a:prstGeom prst="rect">
            <a:avLst/>
          </a:prstGeom>
        </p:spPr>
        <p:txBody>
          <a:bodyPr vert="horz" wrap="square" lIns="0" tIns="12700" rIns="0" bIns="0" rtlCol="0">
            <a:spAutoFit/>
          </a:bodyPr>
          <a:lstStyle/>
          <a:p>
            <a:pPr algn="just">
              <a:lnSpc>
                <a:spcPts val="2055"/>
              </a:lnSpc>
              <a:spcBef>
                <a:spcPts val="100"/>
              </a:spcBef>
            </a:pPr>
            <a:r>
              <a:rPr sz="1800" spc="-10" dirty="0">
                <a:latin typeface="Times New Roman"/>
                <a:cs typeface="Times New Roman"/>
              </a:rPr>
              <a:t>[1].</a:t>
            </a:r>
            <a:r>
              <a:rPr sz="1800" spc="20" dirty="0">
                <a:latin typeface="Times New Roman"/>
                <a:cs typeface="Times New Roman"/>
              </a:rPr>
              <a:t> </a:t>
            </a:r>
            <a:r>
              <a:rPr lang="en-IN" dirty="0">
                <a:latin typeface="Times New Roman"/>
                <a:cs typeface="Times New Roman"/>
              </a:rPr>
              <a:t>Binti Hamzah FA, Lau C, </a:t>
            </a:r>
            <a:r>
              <a:rPr lang="en-IN" dirty="0" err="1">
                <a:latin typeface="Times New Roman"/>
                <a:cs typeface="Times New Roman"/>
              </a:rPr>
              <a:t>Nazri</a:t>
            </a:r>
            <a:r>
              <a:rPr lang="en-IN" dirty="0">
                <a:latin typeface="Times New Roman"/>
                <a:cs typeface="Times New Roman"/>
              </a:rPr>
              <a:t> H, </a:t>
            </a:r>
            <a:r>
              <a:rPr lang="en-IN" dirty="0" err="1">
                <a:latin typeface="Times New Roman"/>
                <a:cs typeface="Times New Roman"/>
              </a:rPr>
              <a:t>Ligot</a:t>
            </a:r>
            <a:r>
              <a:rPr lang="en-IN" dirty="0">
                <a:latin typeface="Times New Roman"/>
                <a:cs typeface="Times New Roman"/>
              </a:rPr>
              <a:t> DV, Lee G, Tan CL, et al. </a:t>
            </a:r>
            <a:r>
              <a:rPr lang="en-IN" dirty="0" err="1">
                <a:latin typeface="Times New Roman"/>
                <a:cs typeface="Times New Roman"/>
              </a:rPr>
              <a:t>CoronaTracker</a:t>
            </a:r>
            <a:r>
              <a:rPr lang="en-IN" dirty="0">
                <a:latin typeface="Times New Roman"/>
                <a:cs typeface="Times New Roman"/>
              </a:rPr>
              <a:t>: WorldwideCOVID-19                  Outbreak Data Analysis and Prediction. [Preprint]. Bull World Health </a:t>
            </a:r>
            <a:r>
              <a:rPr lang="en-IN" dirty="0" err="1">
                <a:latin typeface="Times New Roman"/>
                <a:cs typeface="Times New Roman"/>
              </a:rPr>
              <a:t>Organ.E</a:t>
            </a:r>
            <a:r>
              <a:rPr lang="en-IN" dirty="0">
                <a:latin typeface="Times New Roman"/>
                <a:cs typeface="Times New Roman"/>
              </a:rPr>
              <a:t>-pub: 19 March 2020. </a:t>
            </a:r>
            <a:r>
              <a:rPr lang="en-IN" dirty="0" err="1">
                <a:latin typeface="Times New Roman"/>
                <a:cs typeface="Times New Roman"/>
              </a:rPr>
              <a:t>doi</a:t>
            </a:r>
            <a:r>
              <a:rPr lang="en-IN" dirty="0">
                <a:latin typeface="Times New Roman"/>
                <a:cs typeface="Times New Roman"/>
              </a:rPr>
              <a:t>: http://dx.doi.org/10.2471/BLT.20.255695.</a:t>
            </a:r>
          </a:p>
          <a:p>
            <a:pPr>
              <a:lnSpc>
                <a:spcPct val="100000"/>
              </a:lnSpc>
            </a:pPr>
            <a:endParaRPr sz="2000" dirty="0">
              <a:latin typeface="Times New Roman"/>
              <a:cs typeface="Times New Roman"/>
            </a:endParaRPr>
          </a:p>
          <a:p>
            <a:pPr marL="184785" marR="5715" indent="-172720" algn="just">
              <a:lnSpc>
                <a:spcPts val="1939"/>
              </a:lnSpc>
              <a:spcBef>
                <a:spcPts val="1285"/>
              </a:spcBef>
            </a:pPr>
            <a:r>
              <a:rPr sz="1800" spc="-5" dirty="0">
                <a:latin typeface="Times New Roman"/>
                <a:cs typeface="Times New Roman"/>
              </a:rPr>
              <a:t>[2]. </a:t>
            </a:r>
            <a:r>
              <a:rPr lang="en-IN" dirty="0">
                <a:latin typeface="Times New Roman"/>
                <a:cs typeface="Times New Roman"/>
              </a:rPr>
              <a:t>Harmon, S.A., Sanford, T.H., Xu, S. et al. Artificial intelligence for the detection of COVID-19 pneumonia on chest CT using multinational datasets. Nat </a:t>
            </a:r>
            <a:r>
              <a:rPr lang="en-IN" dirty="0" err="1">
                <a:latin typeface="Times New Roman"/>
                <a:cs typeface="Times New Roman"/>
              </a:rPr>
              <a:t>Commun</a:t>
            </a:r>
            <a:r>
              <a:rPr lang="en-IN" dirty="0">
                <a:latin typeface="Times New Roman"/>
                <a:cs typeface="Times New Roman"/>
              </a:rPr>
              <a:t> 11, 4080 (2020). </a:t>
            </a:r>
            <a:r>
              <a:rPr lang="en-IN" dirty="0">
                <a:latin typeface="Times New Roman"/>
                <a:cs typeface="Times New Roman"/>
                <a:hlinkClick r:id="rId2">
                  <a:extLst>
                    <a:ext uri="{A12FA001-AC4F-418D-AE19-62706E023703}">
                      <ahyp:hlinkClr xmlns:ahyp="http://schemas.microsoft.com/office/drawing/2018/hyperlinkcolor" val="tx"/>
                    </a:ext>
                  </a:extLst>
                </a:hlinkClick>
              </a:rPr>
              <a:t>https://doi.org/10.1038/s41467-020-17971-2</a:t>
            </a:r>
            <a:endParaRPr lang="en-IN" dirty="0">
              <a:latin typeface="Times New Roman"/>
              <a:cs typeface="Times New Roman"/>
            </a:endParaRPr>
          </a:p>
          <a:p>
            <a:pPr marL="12700">
              <a:lnSpc>
                <a:spcPct val="100000"/>
              </a:lnSpc>
            </a:pPr>
            <a:endParaRPr sz="180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25</a:t>
            </a:fld>
            <a:endParaRPr lang="en-US"/>
          </a:p>
        </p:txBody>
      </p:sp>
      <p:sp>
        <p:nvSpPr>
          <p:cNvPr id="5" name="Date Placeholder 4"/>
          <p:cNvSpPr>
            <a:spLocks noGrp="1"/>
          </p:cNvSpPr>
          <p:nvPr>
            <p:ph type="dt" sz="half" idx="6"/>
          </p:nvPr>
        </p:nvSpPr>
        <p:spPr/>
        <p:txBody>
          <a:bodyPr/>
          <a:lstStyle/>
          <a:p>
            <a:fld id="{70A2AA0B-163D-453A-933B-54B5366CCF7C}" type="datetime1">
              <a:rPr lang="en-US" smtClean="0"/>
              <a:pPr/>
              <a:t>13-05-2021</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02205" y="2188464"/>
            <a:ext cx="8389620" cy="1915160"/>
            <a:chOff x="1902205" y="2188464"/>
            <a:chExt cx="8389620" cy="1915160"/>
          </a:xfrm>
        </p:grpSpPr>
        <p:pic>
          <p:nvPicPr>
            <p:cNvPr id="3" name="object 3"/>
            <p:cNvPicPr/>
            <p:nvPr/>
          </p:nvPicPr>
          <p:blipFill>
            <a:blip r:embed="rId2" cstate="print"/>
            <a:stretch>
              <a:fillRect/>
            </a:stretch>
          </p:blipFill>
          <p:spPr>
            <a:xfrm>
              <a:off x="1914143" y="2359152"/>
              <a:ext cx="8364473" cy="1209294"/>
            </a:xfrm>
            <a:prstGeom prst="rect">
              <a:avLst/>
            </a:prstGeom>
          </p:spPr>
        </p:pic>
        <p:sp>
          <p:nvSpPr>
            <p:cNvPr id="4" name="object 4"/>
            <p:cNvSpPr/>
            <p:nvPr/>
          </p:nvSpPr>
          <p:spPr>
            <a:xfrm>
              <a:off x="1914905" y="2359914"/>
              <a:ext cx="8364220" cy="1209040"/>
            </a:xfrm>
            <a:custGeom>
              <a:avLst/>
              <a:gdLst/>
              <a:ahLst/>
              <a:cxnLst/>
              <a:rect l="l" t="t" r="r" b="b"/>
              <a:pathLst>
                <a:path w="8364220" h="1209039">
                  <a:moveTo>
                    <a:pt x="0" y="1208531"/>
                  </a:moveTo>
                  <a:lnTo>
                    <a:pt x="8363711" y="1208531"/>
                  </a:lnTo>
                  <a:lnTo>
                    <a:pt x="8363711" y="0"/>
                  </a:lnTo>
                  <a:lnTo>
                    <a:pt x="0" y="0"/>
                  </a:lnTo>
                  <a:lnTo>
                    <a:pt x="0" y="1208531"/>
                  </a:lnTo>
                  <a:close/>
                </a:path>
              </a:pathLst>
            </a:custGeom>
            <a:ln w="25399">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409188" y="2188464"/>
              <a:ext cx="3626358" cy="1914906"/>
            </a:xfrm>
            <a:prstGeom prst="rect">
              <a:avLst/>
            </a:prstGeom>
          </p:spPr>
        </p:pic>
        <p:pic>
          <p:nvPicPr>
            <p:cNvPr id="6" name="object 6"/>
            <p:cNvPicPr/>
            <p:nvPr/>
          </p:nvPicPr>
          <p:blipFill>
            <a:blip r:embed="rId4" cstate="print"/>
            <a:stretch>
              <a:fillRect/>
            </a:stretch>
          </p:blipFill>
          <p:spPr>
            <a:xfrm>
              <a:off x="6108191" y="2188464"/>
              <a:ext cx="2695193" cy="1914906"/>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80" dirty="0"/>
              <a:t> </a:t>
            </a:r>
            <a:r>
              <a:rPr spc="-5" dirty="0">
                <a:solidFill>
                  <a:srgbClr val="C00000"/>
                </a:solidFill>
              </a:rPr>
              <a:t>YOU</a:t>
            </a:r>
          </a:p>
        </p:txBody>
      </p:sp>
      <p:sp>
        <p:nvSpPr>
          <p:cNvPr id="8" name="Slide Number Placeholder 7"/>
          <p:cNvSpPr>
            <a:spLocks noGrp="1"/>
          </p:cNvSpPr>
          <p:nvPr>
            <p:ph type="sldNum" sz="quarter" idx="7"/>
          </p:nvPr>
        </p:nvSpPr>
        <p:spPr/>
        <p:txBody>
          <a:bodyPr/>
          <a:lstStyle/>
          <a:p>
            <a:fld id="{B6F15528-21DE-4FAA-801E-634DDDAF4B2B}" type="slidenum">
              <a:rPr lang="en-US" smtClean="0"/>
              <a:pPr/>
              <a:t>26</a:t>
            </a:fld>
            <a:endParaRPr lang="en-US"/>
          </a:p>
        </p:txBody>
      </p:sp>
      <p:sp>
        <p:nvSpPr>
          <p:cNvPr id="9" name="Date Placeholder 8"/>
          <p:cNvSpPr>
            <a:spLocks noGrp="1"/>
          </p:cNvSpPr>
          <p:nvPr>
            <p:ph type="dt" sz="half" idx="6"/>
          </p:nvPr>
        </p:nvSpPr>
        <p:spPr/>
        <p:txBody>
          <a:bodyPr/>
          <a:lstStyle/>
          <a:p>
            <a:fld id="{7A4F4CF8-9051-4690-B3C9-2DB39270050E}" type="datetime1">
              <a:rPr lang="en-US" smtClean="0"/>
              <a:pPr/>
              <a:t>13-05-2021</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32190" y="1463058"/>
            <a:ext cx="8017509" cy="3990340"/>
            <a:chOff x="932190" y="1463058"/>
            <a:chExt cx="8017509" cy="3990340"/>
          </a:xfrm>
        </p:grpSpPr>
        <p:pic>
          <p:nvPicPr>
            <p:cNvPr id="3" name="object 3"/>
            <p:cNvPicPr/>
            <p:nvPr/>
          </p:nvPicPr>
          <p:blipFill>
            <a:blip r:embed="rId2" cstate="print"/>
            <a:stretch>
              <a:fillRect/>
            </a:stretch>
          </p:blipFill>
          <p:spPr>
            <a:xfrm>
              <a:off x="932190" y="1463058"/>
              <a:ext cx="6066159" cy="3990181"/>
            </a:xfrm>
            <a:prstGeom prst="rect">
              <a:avLst/>
            </a:prstGeom>
          </p:spPr>
        </p:pic>
        <p:pic>
          <p:nvPicPr>
            <p:cNvPr id="4" name="object 4"/>
            <p:cNvPicPr/>
            <p:nvPr/>
          </p:nvPicPr>
          <p:blipFill>
            <a:blip r:embed="rId3" cstate="print"/>
            <a:stretch>
              <a:fillRect/>
            </a:stretch>
          </p:blipFill>
          <p:spPr>
            <a:xfrm>
              <a:off x="6166103" y="2734055"/>
              <a:ext cx="2783586" cy="358901"/>
            </a:xfrm>
            <a:prstGeom prst="rect">
              <a:avLst/>
            </a:prstGeom>
          </p:spPr>
        </p:pic>
        <p:pic>
          <p:nvPicPr>
            <p:cNvPr id="5" name="object 5"/>
            <p:cNvPicPr/>
            <p:nvPr/>
          </p:nvPicPr>
          <p:blipFill>
            <a:blip r:embed="rId4" cstate="print"/>
            <a:stretch>
              <a:fillRect/>
            </a:stretch>
          </p:blipFill>
          <p:spPr>
            <a:xfrm>
              <a:off x="6170675" y="2388108"/>
              <a:ext cx="2775966" cy="477774"/>
            </a:xfrm>
            <a:prstGeom prst="rect">
              <a:avLst/>
            </a:prstGeom>
          </p:spPr>
        </p:pic>
        <p:pic>
          <p:nvPicPr>
            <p:cNvPr id="6" name="object 6"/>
            <p:cNvPicPr/>
            <p:nvPr/>
          </p:nvPicPr>
          <p:blipFill>
            <a:blip r:embed="rId5" cstate="print"/>
            <a:stretch>
              <a:fillRect/>
            </a:stretch>
          </p:blipFill>
          <p:spPr>
            <a:xfrm>
              <a:off x="6187439" y="2406014"/>
              <a:ext cx="2727452" cy="428498"/>
            </a:xfrm>
            <a:prstGeom prst="rect">
              <a:avLst/>
            </a:prstGeom>
          </p:spPr>
        </p:pic>
      </p:grpSp>
      <p:sp>
        <p:nvSpPr>
          <p:cNvPr id="7" name="Slide Number Placeholder 6"/>
          <p:cNvSpPr>
            <a:spLocks noGrp="1"/>
          </p:cNvSpPr>
          <p:nvPr>
            <p:ph type="sldNum" sz="quarter" idx="7"/>
          </p:nvPr>
        </p:nvSpPr>
        <p:spPr/>
        <p:txBody>
          <a:bodyPr/>
          <a:lstStyle/>
          <a:p>
            <a:fld id="{B6F15528-21DE-4FAA-801E-634DDDAF4B2B}" type="slidenum">
              <a:rPr lang="en-US" smtClean="0"/>
              <a:pPr/>
              <a:t>27</a:t>
            </a:fld>
            <a:endParaRPr lang="en-US"/>
          </a:p>
        </p:txBody>
      </p:sp>
      <p:sp>
        <p:nvSpPr>
          <p:cNvPr id="8" name="Date Placeholder 7"/>
          <p:cNvSpPr>
            <a:spLocks noGrp="1"/>
          </p:cNvSpPr>
          <p:nvPr>
            <p:ph type="dt" sz="half" idx="6"/>
          </p:nvPr>
        </p:nvSpPr>
        <p:spPr/>
        <p:txBody>
          <a:bodyPr/>
          <a:lstStyle/>
          <a:p>
            <a:fld id="{FD35D9D4-8543-4CAA-886F-7A4008EDAC07}" type="datetime1">
              <a:rPr lang="en-US" smtClean="0"/>
              <a:pPr/>
              <a:t>13-05-2021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7938" y="539877"/>
            <a:ext cx="25152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Introduction</a:t>
            </a:r>
            <a:endParaRPr sz="3600">
              <a:latin typeface="Times New Roman"/>
              <a:cs typeface="Times New Roman"/>
            </a:endParaRPr>
          </a:p>
        </p:txBody>
      </p:sp>
      <p:sp>
        <p:nvSpPr>
          <p:cNvPr id="3" name="object 3"/>
          <p:cNvSpPr txBox="1"/>
          <p:nvPr/>
        </p:nvSpPr>
        <p:spPr>
          <a:xfrm>
            <a:off x="743813" y="1437258"/>
            <a:ext cx="10707370" cy="4194097"/>
          </a:xfrm>
          <a:prstGeom prst="rect">
            <a:avLst/>
          </a:prstGeom>
        </p:spPr>
        <p:txBody>
          <a:bodyPr vert="horz" wrap="square" lIns="0" tIns="13335" rIns="0" bIns="0" rtlCol="0">
            <a:spAutoFit/>
          </a:bodyPr>
          <a:lstStyle/>
          <a:p>
            <a:pPr marL="355600" marR="6985" indent="-342900" algn="just">
              <a:spcBef>
                <a:spcPts val="994"/>
              </a:spcBef>
              <a:buClr>
                <a:srgbClr val="585858"/>
              </a:buClr>
              <a:buFont typeface="Segoe UI Symbol"/>
              <a:buChar char="⮚"/>
              <a:tabLst>
                <a:tab pos="355600" algn="l"/>
              </a:tabLst>
            </a:pPr>
            <a:r>
              <a:rPr lang="en-US" sz="2000" dirty="0">
                <a:latin typeface="Times New Roman" panose="02020603050405020304" pitchFamily="18" charset="0"/>
                <a:cs typeface="Times New Roman" panose="02020603050405020304" pitchFamily="18" charset="0"/>
              </a:rPr>
              <a:t>The COVID-19 pandemic, also known as the coronavirus pandemic, is an ongoing pandemic of coronavirus disease 2019 caused by severe acute respiratory syndrome coronavirus 2(SARS-CoV-2).</a:t>
            </a:r>
            <a:endParaRPr sz="2000" dirty="0">
              <a:latin typeface="Times New Roman"/>
              <a:cs typeface="Times New Roman"/>
            </a:endParaRPr>
          </a:p>
          <a:p>
            <a:pPr marL="355600" indent="-342900" algn="just">
              <a:buClr>
                <a:srgbClr val="585858"/>
              </a:buClr>
              <a:buFont typeface="Segoe UI Symbol"/>
              <a:buChar char="⮚"/>
              <a:tabLst>
                <a:tab pos="355600" algn="l"/>
              </a:tabLst>
            </a:pPr>
            <a:endParaRPr lang="en-IN" sz="2000" spc="-5" dirty="0">
              <a:latin typeface="Times New Roman"/>
              <a:cs typeface="Times New Roman"/>
            </a:endParaRPr>
          </a:p>
          <a:p>
            <a:pPr marL="355600" indent="-342900" algn="just">
              <a:buClr>
                <a:srgbClr val="585858"/>
              </a:buClr>
              <a:buFont typeface="Segoe UI Symbol"/>
              <a:buChar char="⮚"/>
              <a:tabLst>
                <a:tab pos="355600" algn="l"/>
              </a:tabLst>
            </a:pPr>
            <a:r>
              <a:rPr lang="en-US" sz="2000" dirty="0">
                <a:latin typeface="Times New Roman" panose="02020603050405020304" pitchFamily="18" charset="0"/>
                <a:cs typeface="Times New Roman" panose="02020603050405020304" pitchFamily="18" charset="0"/>
              </a:rPr>
              <a:t>It was first identified in December 2019 in Wuhan, China. Soon, the virus was in all continents and over 180 countries</a:t>
            </a:r>
            <a:r>
              <a:rPr sz="2000" dirty="0">
                <a:latin typeface="Times New Roman"/>
                <a:cs typeface="Times New Roman"/>
              </a:rPr>
              <a:t>.</a:t>
            </a:r>
          </a:p>
          <a:p>
            <a:pPr marL="355600" marR="5080" indent="-342900" algn="just">
              <a:spcBef>
                <a:spcPts val="1764"/>
              </a:spcBef>
              <a:buClr>
                <a:srgbClr val="585858"/>
              </a:buClr>
              <a:buFont typeface="Segoe UI Symbol"/>
              <a:buChar char="⮚"/>
              <a:tabLst>
                <a:tab pos="355600" algn="l"/>
                <a:tab pos="1026160" algn="l"/>
                <a:tab pos="1725295" algn="l"/>
                <a:tab pos="2479675" algn="l"/>
                <a:tab pos="3094355" algn="l"/>
                <a:tab pos="3452495" algn="l"/>
                <a:tab pos="4813300" algn="l"/>
                <a:tab pos="5158105" algn="l"/>
                <a:tab pos="6181090" algn="l"/>
                <a:tab pos="7694295" algn="l"/>
                <a:tab pos="8749030" algn="l"/>
                <a:tab pos="9742805" algn="l"/>
                <a:tab pos="10256520" algn="l"/>
              </a:tabLst>
            </a:pPr>
            <a:r>
              <a:rPr lang="en-US" sz="2000" dirty="0">
                <a:latin typeface="Times New Roman" panose="02020603050405020304" pitchFamily="18" charset="0"/>
                <a:cs typeface="Times New Roman" panose="02020603050405020304" pitchFamily="18" charset="0"/>
              </a:rPr>
              <a:t>The World Health Organization declared the outbreak as Public Health Emergency of International Concern in January 2020, and a pandemic in March 2020 by WHO.</a:t>
            </a:r>
          </a:p>
          <a:p>
            <a:pPr marL="355600" marR="5080" indent="-342900" algn="just">
              <a:spcBef>
                <a:spcPts val="1764"/>
              </a:spcBef>
              <a:buClr>
                <a:srgbClr val="585858"/>
              </a:buClr>
              <a:buFont typeface="Segoe UI Symbol"/>
              <a:buChar char="⮚"/>
              <a:tabLst>
                <a:tab pos="355600" algn="l"/>
                <a:tab pos="1026160" algn="l"/>
                <a:tab pos="1725295" algn="l"/>
                <a:tab pos="2479675" algn="l"/>
                <a:tab pos="3094355" algn="l"/>
                <a:tab pos="3452495" algn="l"/>
                <a:tab pos="4813300" algn="l"/>
                <a:tab pos="5158105" algn="l"/>
                <a:tab pos="6181090" algn="l"/>
                <a:tab pos="7694295" algn="l"/>
                <a:tab pos="8749030" algn="l"/>
                <a:tab pos="9742805" algn="l"/>
                <a:tab pos="10256520" algn="l"/>
              </a:tabLst>
            </a:pPr>
            <a:r>
              <a:rPr lang="en-US" sz="2000" dirty="0">
                <a:latin typeface="Times New Roman"/>
                <a:cs typeface="Times New Roman"/>
              </a:rPr>
              <a:t>As of  22 May 2021, 161 Million cases have been confirmed with more than 5 million deaths attributed to COVID-19.</a:t>
            </a:r>
            <a:endParaRPr lang="en-IN" sz="2000" dirty="0">
              <a:latin typeface="Times New Roman"/>
              <a:cs typeface="Times New Roman"/>
            </a:endParaRPr>
          </a:p>
          <a:p>
            <a:pPr marL="355600" marR="5080" indent="-343535" algn="just">
              <a:spcBef>
                <a:spcPts val="100"/>
              </a:spcBef>
              <a:buClr>
                <a:srgbClr val="585858"/>
              </a:buClr>
              <a:buFont typeface="Segoe UI Symbol"/>
              <a:buChar char="⮚"/>
              <a:tabLst>
                <a:tab pos="356235" algn="l"/>
                <a:tab pos="1742439" algn="l"/>
                <a:tab pos="2088514" algn="l"/>
                <a:tab pos="2955925" algn="l"/>
                <a:tab pos="4161154" algn="l"/>
                <a:tab pos="5612130" algn="l"/>
                <a:tab pos="6139815" algn="l"/>
                <a:tab pos="7357745" algn="l"/>
                <a:tab pos="8433435" algn="l"/>
              </a:tabLst>
            </a:pPr>
            <a:endParaRPr lang="en-IN" sz="2000" dirty="0">
              <a:latin typeface="Times New Roman"/>
              <a:cs typeface="Times New Roman"/>
            </a:endParaRPr>
          </a:p>
          <a:p>
            <a:pPr marL="355600" marR="5080" indent="-343535" algn="just">
              <a:spcBef>
                <a:spcPts val="100"/>
              </a:spcBef>
              <a:buClr>
                <a:srgbClr val="585858"/>
              </a:buClr>
              <a:buFont typeface="Segoe UI Symbol"/>
              <a:buChar char="⮚"/>
              <a:tabLst>
                <a:tab pos="356235" algn="l"/>
                <a:tab pos="1742439" algn="l"/>
                <a:tab pos="2088514" algn="l"/>
                <a:tab pos="2955925" algn="l"/>
                <a:tab pos="4161154" algn="l"/>
                <a:tab pos="5612130" algn="l"/>
                <a:tab pos="6139815" algn="l"/>
                <a:tab pos="7357745" algn="l"/>
                <a:tab pos="8433435" algn="l"/>
              </a:tabLst>
            </a:pPr>
            <a:r>
              <a:rPr lang="en-IN" sz="2000" dirty="0">
                <a:latin typeface="Times New Roman"/>
                <a:cs typeface="Times New Roman"/>
              </a:rPr>
              <a:t>This project attempts to provide an analysis and predict the risk faced by an individual for Coronavirus Disease (COVID-19).</a:t>
            </a:r>
          </a:p>
        </p:txBody>
      </p:sp>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sp>
        <p:nvSpPr>
          <p:cNvPr id="5" name="Date Placeholder 4"/>
          <p:cNvSpPr>
            <a:spLocks noGrp="1"/>
          </p:cNvSpPr>
          <p:nvPr>
            <p:ph type="dt" sz="half" idx="6"/>
          </p:nvPr>
        </p:nvSpPr>
        <p:spPr/>
        <p:txBody>
          <a:bodyPr/>
          <a:lstStyle/>
          <a:p>
            <a:fld id="{DD12C98B-AFFC-404F-8483-64B795F8D29F}" type="datetime1">
              <a:rPr lang="en-US" smtClean="0"/>
              <a:pPr/>
              <a:t>13-05-2021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17138" y="761746"/>
            <a:ext cx="5156835" cy="574040"/>
          </a:xfrm>
          <a:prstGeom prst="rect">
            <a:avLst/>
          </a:prstGeom>
        </p:spPr>
        <p:txBody>
          <a:bodyPr vert="horz" wrap="square" lIns="0" tIns="12700" rIns="0" bIns="0" rtlCol="0">
            <a:spAutoFit/>
          </a:bodyPr>
          <a:lstStyle/>
          <a:p>
            <a:pPr marL="12700">
              <a:lnSpc>
                <a:spcPct val="100000"/>
              </a:lnSpc>
              <a:spcBef>
                <a:spcPts val="100"/>
              </a:spcBef>
              <a:tabLst>
                <a:tab pos="1929764" algn="l"/>
              </a:tabLst>
            </a:pPr>
            <a:r>
              <a:rPr sz="3600" b="1" spc="-5" dirty="0">
                <a:latin typeface="Times New Roman"/>
                <a:cs typeface="Times New Roman"/>
              </a:rPr>
              <a:t>AIM</a:t>
            </a:r>
            <a:r>
              <a:rPr sz="3600" b="1" dirty="0">
                <a:latin typeface="Times New Roman"/>
                <a:cs typeface="Times New Roman"/>
              </a:rPr>
              <a:t> OF	THE</a:t>
            </a:r>
            <a:r>
              <a:rPr sz="3600" b="1" spc="-85" dirty="0">
                <a:latin typeface="Times New Roman"/>
                <a:cs typeface="Times New Roman"/>
              </a:rPr>
              <a:t> </a:t>
            </a:r>
            <a:r>
              <a:rPr sz="3600" b="1" dirty="0">
                <a:latin typeface="Times New Roman"/>
                <a:cs typeface="Times New Roman"/>
              </a:rPr>
              <a:t>PROJECT</a:t>
            </a:r>
            <a:endParaRPr sz="3600">
              <a:latin typeface="Times New Roman"/>
              <a:cs typeface="Times New Roman"/>
            </a:endParaRPr>
          </a:p>
        </p:txBody>
      </p:sp>
      <p:sp>
        <p:nvSpPr>
          <p:cNvPr id="3" name="object 3"/>
          <p:cNvSpPr txBox="1"/>
          <p:nvPr/>
        </p:nvSpPr>
        <p:spPr>
          <a:xfrm>
            <a:off x="2286000" y="2209800"/>
            <a:ext cx="7848600" cy="419154"/>
          </a:xfrm>
          <a:prstGeom prst="rect">
            <a:avLst/>
          </a:prstGeom>
        </p:spPr>
        <p:txBody>
          <a:bodyPr vert="horz" wrap="square" lIns="0" tIns="12700" rIns="0" bIns="0" rtlCol="0">
            <a:spAutoFit/>
          </a:bodyPr>
          <a:lstStyle/>
          <a:p>
            <a:pPr marL="980440" marR="5080" indent="-967740">
              <a:lnSpc>
                <a:spcPct val="150000"/>
              </a:lnSpc>
              <a:spcBef>
                <a:spcPts val="100"/>
              </a:spcBef>
            </a:pPr>
            <a:r>
              <a:rPr lang="en-US" sz="2000" dirty="0">
                <a:latin typeface="Times New Roman"/>
                <a:cs typeface="Times New Roman"/>
              </a:rPr>
              <a:t>To </a:t>
            </a:r>
            <a:r>
              <a:rPr lang="en-US" sz="2000" dirty="0" err="1">
                <a:latin typeface="Times New Roman"/>
                <a:cs typeface="Times New Roman"/>
              </a:rPr>
              <a:t>Analyse</a:t>
            </a:r>
            <a:r>
              <a:rPr lang="en-US" sz="2000" dirty="0">
                <a:latin typeface="Times New Roman"/>
                <a:cs typeface="Times New Roman"/>
              </a:rPr>
              <a:t> and Predict the risk of COVID-19 using Machine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603" y="175082"/>
            <a:ext cx="3543935"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Literature</a:t>
            </a:r>
            <a:r>
              <a:rPr sz="3600" b="1" spc="-45" dirty="0">
                <a:solidFill>
                  <a:srgbClr val="000000"/>
                </a:solidFill>
                <a:latin typeface="Times New Roman"/>
                <a:cs typeface="Times New Roman"/>
              </a:rPr>
              <a:t> </a:t>
            </a:r>
            <a:r>
              <a:rPr sz="3600" b="1" dirty="0">
                <a:solidFill>
                  <a:srgbClr val="000000"/>
                </a:solidFill>
                <a:latin typeface="Times New Roman"/>
                <a:cs typeface="Times New Roman"/>
              </a:rPr>
              <a:t>Survey</a:t>
            </a:r>
            <a:endParaRPr sz="3600">
              <a:latin typeface="Times New Roman"/>
              <a:cs typeface="Times New Roman"/>
            </a:endParaRPr>
          </a:p>
        </p:txBody>
      </p:sp>
      <p:sp>
        <p:nvSpPr>
          <p:cNvPr id="3" name="object 3"/>
          <p:cNvSpPr txBox="1">
            <a:spLocks noGrp="1"/>
          </p:cNvSpPr>
          <p:nvPr>
            <p:ph type="body" idx="1"/>
          </p:nvPr>
        </p:nvSpPr>
        <p:spPr>
          <a:xfrm>
            <a:off x="713765" y="1076959"/>
            <a:ext cx="10868635" cy="5075748"/>
          </a:xfrm>
          <a:prstGeom prst="rect">
            <a:avLst/>
          </a:prstGeom>
        </p:spPr>
        <p:txBody>
          <a:bodyPr vert="horz" wrap="square" lIns="0" tIns="0" rIns="0" bIns="0" rtlCol="0">
            <a:spAutoFit/>
          </a:bodyPr>
          <a:lstStyle/>
          <a:p>
            <a:pPr marL="12065" marR="5715">
              <a:lnSpc>
                <a:spcPct val="150000"/>
              </a:lnSpc>
              <a:spcBef>
                <a:spcPts val="420"/>
              </a:spcBef>
              <a:buClr>
                <a:srgbClr val="585858"/>
              </a:buClr>
              <a:buSzPct val="140000"/>
              <a:tabLst>
                <a:tab pos="356235" algn="l"/>
                <a:tab pos="1044575" algn="l"/>
                <a:tab pos="2520950" algn="l"/>
                <a:tab pos="3108325" algn="l"/>
                <a:tab pos="4812030" algn="l"/>
                <a:tab pos="6673215" algn="l"/>
              </a:tabLst>
            </a:pPr>
            <a:r>
              <a:rPr lang="en-US" spc="-5" dirty="0">
                <a:latin typeface="Times New Roman" panose="02020603050405020304" pitchFamily="18" charset="0"/>
                <a:cs typeface="Times New Roman" panose="02020603050405020304" pitchFamily="18" charset="0"/>
              </a:rPr>
              <a:t> [1] </a:t>
            </a:r>
            <a:r>
              <a:rPr lang="en-US" spc="-5" dirty="0" err="1">
                <a:latin typeface="Times New Roman" panose="02020603050405020304" pitchFamily="18" charset="0"/>
                <a:cs typeface="Times New Roman" panose="02020603050405020304" pitchFamily="18" charset="0"/>
              </a:rPr>
              <a:t>CoronaTracker</a:t>
            </a:r>
            <a:r>
              <a:rPr lang="en-US" spc="-5" dirty="0">
                <a:latin typeface="Times New Roman" panose="02020603050405020304" pitchFamily="18" charset="0"/>
                <a:cs typeface="Times New Roman" panose="02020603050405020304" pitchFamily="18" charset="0"/>
              </a:rPr>
              <a:t>: World-wide COVID-19 Outbreak Data Analysis and Prediction</a:t>
            </a:r>
          </a:p>
          <a:p>
            <a:pPr marL="756285" marR="8255" lvl="1" indent="-287020" algn="just">
              <a:lnSpc>
                <a:spcPct val="150000"/>
              </a:lnSpc>
              <a:spcBef>
                <a:spcPts val="770"/>
              </a:spcBef>
              <a:buClr>
                <a:srgbClr val="585858"/>
              </a:buClr>
              <a:buSzPct val="111111"/>
              <a:buFont typeface="Segoe UI Symbol"/>
              <a:buChar char="⮚"/>
              <a:tabLst>
                <a:tab pos="756920" algn="l"/>
              </a:tabLst>
            </a:pPr>
            <a:r>
              <a:rPr lang="en-IN" dirty="0">
                <a:latin typeface="Times New Roman" panose="02020603050405020304" pitchFamily="18" charset="0"/>
                <a:cs typeface="Times New Roman" panose="02020603050405020304" pitchFamily="18" charset="0"/>
              </a:rPr>
              <a:t>Proposes to interpret patters of public sentiment of dissemination related to health information, and assess political and economic influence of the spread of the virus using sentiment analysis.</a:t>
            </a:r>
          </a:p>
          <a:p>
            <a:pPr marL="776605" lvl="1" indent="-287020" algn="just">
              <a:lnSpc>
                <a:spcPct val="100000"/>
              </a:lnSpc>
              <a:buClr>
                <a:srgbClr val="585858"/>
              </a:buClr>
              <a:buSzPct val="111111"/>
              <a:buFont typeface="Segoe UI Symbol"/>
              <a:buChar char="⮚"/>
              <a:tabLst>
                <a:tab pos="777875" algn="l"/>
              </a:tabLst>
            </a:pPr>
            <a:endParaRPr lang="en-IN" dirty="0">
              <a:latin typeface="Times New Roman" panose="02020603050405020304" pitchFamily="18" charset="0"/>
              <a:cs typeface="Times New Roman" panose="02020603050405020304" pitchFamily="18" charset="0"/>
            </a:endParaRPr>
          </a:p>
          <a:p>
            <a:pPr marL="776605" lvl="1" indent="-287020" algn="just">
              <a:lnSpc>
                <a:spcPct val="100000"/>
              </a:lnSpc>
              <a:buClr>
                <a:srgbClr val="585858"/>
              </a:buClr>
              <a:buSzPct val="111111"/>
              <a:buFont typeface="Segoe UI Symbol"/>
              <a:buChar char="⮚"/>
              <a:tabLst>
                <a:tab pos="777875" algn="l"/>
              </a:tabLst>
            </a:pPr>
            <a:r>
              <a:rPr lang="en-IN" dirty="0">
                <a:latin typeface="Times New Roman" panose="02020603050405020304" pitchFamily="18" charset="0"/>
                <a:cs typeface="Times New Roman" panose="02020603050405020304" pitchFamily="18" charset="0"/>
              </a:rPr>
              <a:t>The dataset here is extracted from John Hopkins University, WHO and </a:t>
            </a:r>
            <a:r>
              <a:rPr lang="en-US" dirty="0" err="1">
                <a:latin typeface="Times New Roman" panose="02020603050405020304" pitchFamily="18" charset="0"/>
                <a:cs typeface="Times New Roman" panose="02020603050405020304" pitchFamily="18" charset="0"/>
              </a:rPr>
              <a:t>DingXiangYuan</a:t>
            </a:r>
            <a:r>
              <a:rPr lang="en-US" dirty="0">
                <a:latin typeface="Times New Roman" panose="02020603050405020304" pitchFamily="18" charset="0"/>
                <a:cs typeface="Times New Roman" panose="02020603050405020304" pitchFamily="18" charset="0"/>
              </a:rPr>
              <a:t>, a website authorized by the Chinese government</a:t>
            </a:r>
            <a:endParaRPr sz="2600" dirty="0">
              <a:latin typeface="Times New Roman"/>
              <a:cs typeface="Times New Roman"/>
            </a:endParaRPr>
          </a:p>
          <a:p>
            <a:pPr marL="12700" marR="6985" algn="just">
              <a:lnSpc>
                <a:spcPct val="150000"/>
              </a:lnSpc>
              <a:spcBef>
                <a:spcPts val="100"/>
              </a:spcBef>
              <a:buClr>
                <a:srgbClr val="585858"/>
              </a:buClr>
              <a:buSzPct val="130000"/>
              <a:tabLst>
                <a:tab pos="355600" algn="l"/>
              </a:tabLst>
            </a:pPr>
            <a:r>
              <a:rPr lang="en-US" dirty="0"/>
              <a:t>[2] Developing a COVID-19 mortality risk prediction model when individual-level data are not available</a:t>
            </a:r>
          </a:p>
          <a:p>
            <a:pPr marL="698500" marR="5080" lvl="1" indent="-285115" algn="just">
              <a:lnSpc>
                <a:spcPct val="150000"/>
              </a:lnSpc>
              <a:spcBef>
                <a:spcPts val="960"/>
              </a:spcBef>
              <a:buClr>
                <a:srgbClr val="585858"/>
              </a:buClr>
              <a:buSzPct val="105555"/>
              <a:buFont typeface="Segoe UI Symbol"/>
              <a:buChar char="⮚"/>
              <a:tabLst>
                <a:tab pos="698500" algn="l"/>
              </a:tabLst>
            </a:pPr>
            <a:r>
              <a:rPr lang="en-US" dirty="0">
                <a:latin typeface="Times New Roman" panose="02020603050405020304" pitchFamily="18" charset="0"/>
                <a:cs typeface="Times New Roman" panose="02020603050405020304" pitchFamily="18" charset="0"/>
              </a:rPr>
              <a:t>Proposes a hybrid methodology, which allows the construction of a multivariable prediction model without access to individual-level data pertaining to the current pandemic.</a:t>
            </a:r>
          </a:p>
          <a:p>
            <a:pPr marL="20320" lvl="1" algn="just">
              <a:lnSpc>
                <a:spcPct val="100000"/>
              </a:lnSpc>
              <a:spcBef>
                <a:spcPts val="5"/>
              </a:spcBef>
              <a:buClr>
                <a:srgbClr val="585858"/>
              </a:buClr>
              <a:buFont typeface="Segoe UI Symbol"/>
              <a:buChar char="⮚"/>
            </a:pPr>
            <a:endParaRPr dirty="0">
              <a:latin typeface="Times New Roman" panose="02020603050405020304" pitchFamily="18" charset="0"/>
              <a:cs typeface="Times New Roman" panose="02020603050405020304" pitchFamily="18" charset="0"/>
            </a:endParaRPr>
          </a:p>
          <a:p>
            <a:pPr marL="776605" lvl="1" indent="-287020" algn="just">
              <a:lnSpc>
                <a:spcPct val="100000"/>
              </a:lnSpc>
              <a:buClr>
                <a:srgbClr val="585858"/>
              </a:buClr>
              <a:buSzPct val="111111"/>
              <a:buFont typeface="Segoe UI Symbol"/>
              <a:buChar char="⮚"/>
              <a:tabLst>
                <a:tab pos="777875" algn="l"/>
                <a:tab pos="1814830" algn="l"/>
              </a:tabLst>
            </a:pPr>
            <a:r>
              <a:rPr lang="en-US" dirty="0">
                <a:latin typeface="Times New Roman" panose="02020603050405020304" pitchFamily="18" charset="0"/>
                <a:cs typeface="Times New Roman" panose="02020603050405020304" pitchFamily="18" charset="0"/>
              </a:rPr>
              <a:t>Demonstrates how this methodology was used in practice to develop a model during the first weeks of the COVID-19 pandemic</a:t>
            </a:r>
            <a:r>
              <a:rPr lang="en-US" dirty="0"/>
              <a:t>.</a:t>
            </a:r>
            <a:endParaRPr sz="180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a:p>
        </p:txBody>
      </p:sp>
      <p:sp>
        <p:nvSpPr>
          <p:cNvPr id="5" name="Date Placeholder 4"/>
          <p:cNvSpPr>
            <a:spLocks noGrp="1"/>
          </p:cNvSpPr>
          <p:nvPr>
            <p:ph type="dt" sz="half" idx="6"/>
          </p:nvPr>
        </p:nvSpPr>
        <p:spPr/>
        <p:txBody>
          <a:bodyPr/>
          <a:lstStyle/>
          <a:p>
            <a:fld id="{AD36ECBD-999E-49CE-90D2-6C2DE3879948}" type="datetime1">
              <a:rPr lang="en-US" smtClean="0"/>
              <a:pPr/>
              <a:t>13-05-2021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4229" y="492328"/>
            <a:ext cx="2922270"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OBJECTIVES</a:t>
            </a:r>
            <a:endParaRPr sz="3600">
              <a:latin typeface="Times New Roman"/>
              <a:cs typeface="Times New Roman"/>
            </a:endParaRPr>
          </a:p>
        </p:txBody>
      </p:sp>
      <p:sp>
        <p:nvSpPr>
          <p:cNvPr id="3" name="object 3"/>
          <p:cNvSpPr txBox="1"/>
          <p:nvPr/>
        </p:nvSpPr>
        <p:spPr>
          <a:xfrm>
            <a:off x="779475" y="1584451"/>
            <a:ext cx="10605770" cy="1843262"/>
          </a:xfrm>
          <a:prstGeom prst="rect">
            <a:avLst/>
          </a:prstGeom>
        </p:spPr>
        <p:txBody>
          <a:bodyPr vert="horz" wrap="square" lIns="0" tIns="13335" rIns="0" bIns="0" rtlCol="0">
            <a:spAutoFit/>
          </a:bodyPr>
          <a:lstStyle/>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perform necessary pre-processing steps.</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develop a predictive machine learning model for COVID-19.</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do performance evaluation for the machine learning model.</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predict the risks of COVID-19 using the model, presented through a web interphase.</a:t>
            </a:r>
          </a:p>
        </p:txBody>
      </p:sp>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6"/>
          </p:nvPr>
        </p:nvSpPr>
        <p:spPr/>
        <p:txBody>
          <a:bodyPr/>
          <a:lstStyle/>
          <a:p>
            <a:fld id="{90088701-203C-402A-9817-29D2433EECE9}" type="datetime1">
              <a:rPr lang="en-US" smtClean="0"/>
              <a:pPr/>
              <a:t>13-05-2021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270" y="832230"/>
            <a:ext cx="380746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000000"/>
                </a:solidFill>
                <a:latin typeface="Times New Roman"/>
                <a:cs typeface="Times New Roman"/>
              </a:rPr>
              <a:t>METH</a:t>
            </a:r>
            <a:r>
              <a:rPr sz="3600" b="1" spc="-15" dirty="0">
                <a:solidFill>
                  <a:srgbClr val="000000"/>
                </a:solidFill>
                <a:latin typeface="Times New Roman"/>
                <a:cs typeface="Times New Roman"/>
              </a:rPr>
              <a:t>O</a:t>
            </a:r>
            <a:r>
              <a:rPr sz="3600" b="1" dirty="0">
                <a:solidFill>
                  <a:srgbClr val="000000"/>
                </a:solidFill>
                <a:latin typeface="Times New Roman"/>
                <a:cs typeface="Times New Roman"/>
              </a:rPr>
              <a:t>DOLO</a:t>
            </a:r>
            <a:r>
              <a:rPr sz="3600" b="1" spc="-15" dirty="0">
                <a:solidFill>
                  <a:srgbClr val="000000"/>
                </a:solidFill>
                <a:latin typeface="Times New Roman"/>
                <a:cs typeface="Times New Roman"/>
              </a:rPr>
              <a:t>G</a:t>
            </a:r>
            <a:r>
              <a:rPr sz="3600" b="1" spc="-5" dirty="0">
                <a:solidFill>
                  <a:srgbClr val="000000"/>
                </a:solidFill>
                <a:latin typeface="Times New Roman"/>
                <a:cs typeface="Times New Roman"/>
              </a:rPr>
              <a:t>Y</a:t>
            </a:r>
            <a:endParaRPr sz="3600">
              <a:latin typeface="Times New Roman"/>
              <a:cs typeface="Times New Roman"/>
            </a:endParaRPr>
          </a:p>
        </p:txBody>
      </p:sp>
      <p:sp>
        <p:nvSpPr>
          <p:cNvPr id="3" name="object 3"/>
          <p:cNvSpPr txBox="1"/>
          <p:nvPr/>
        </p:nvSpPr>
        <p:spPr>
          <a:xfrm>
            <a:off x="760882" y="1666346"/>
            <a:ext cx="10607040" cy="4117409"/>
          </a:xfrm>
          <a:prstGeom prst="rect">
            <a:avLst/>
          </a:prstGeom>
        </p:spPr>
        <p:txBody>
          <a:bodyPr vert="horz" wrap="square" lIns="0" tIns="12065" rIns="0" bIns="0" rtlCol="0">
            <a:spAutoFit/>
          </a:bodyPr>
          <a:lstStyle/>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1</a:t>
            </a:r>
            <a:r>
              <a:rPr lang="en-US" dirty="0">
                <a:latin typeface="Times New Roman" panose="02020603050405020304" pitchFamily="18" charset="0"/>
                <a:cs typeface="Times New Roman" panose="02020603050405020304" pitchFamily="18" charset="0"/>
              </a:rPr>
              <a:t>: the necessary data cleaning such as encoding was performed on the dataset. This helps in developing a more precise and accurate model.</a:t>
            </a:r>
            <a:endParaRPr lang="en-US" b="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2: </a:t>
            </a:r>
            <a:r>
              <a:rPr lang="en-US" dirty="0">
                <a:latin typeface="Times New Roman" panose="02020603050405020304" pitchFamily="18" charset="0"/>
                <a:cs typeface="Times New Roman" panose="02020603050405020304" pitchFamily="18" charset="0"/>
              </a:rPr>
              <a:t>The predictive model to predict the risk and present the analysis of COVID-19 can be implemented through machine learning algorithms such as Logistic Regression, Random Forest Classifier, SVC, </a:t>
            </a:r>
            <a:r>
              <a:rPr lang="en-US" dirty="0" err="1">
                <a:latin typeface="Times New Roman" panose="02020603050405020304" pitchFamily="18" charset="0"/>
                <a:cs typeface="Times New Roman" panose="02020603050405020304" pitchFamily="18" charset="0"/>
              </a:rPr>
              <a:t>DecisionTreeClassifier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KNeighborsClassifier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GradientBoostingClassifier</a:t>
            </a:r>
            <a:r>
              <a:rPr lang="en-US"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3: </a:t>
            </a:r>
            <a:r>
              <a:rPr lang="en-US" dirty="0">
                <a:latin typeface="Times New Roman" panose="02020603050405020304" pitchFamily="18" charset="0"/>
                <a:cs typeface="Times New Roman" panose="02020603050405020304" pitchFamily="18" charset="0"/>
              </a:rPr>
              <a:t>The performance of the machine learning model is measured by comparing the results with existing machine learning techniques to generate more accurate and precise result. Methods such as accuracy scores and confusion matrices are used.</a:t>
            </a:r>
          </a:p>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4: </a:t>
            </a:r>
            <a:r>
              <a:rPr lang="en-US" dirty="0">
                <a:latin typeface="Times New Roman" panose="02020603050405020304" pitchFamily="18" charset="0"/>
                <a:cs typeface="Times New Roman" panose="02020603050405020304" pitchFamily="18" charset="0"/>
              </a:rPr>
              <a:t>The analysis and risks of COVID-19 is predicted through predictive model and presented through a web interphase using flask and html.</a:t>
            </a:r>
          </a:p>
        </p:txBody>
      </p:sp>
      <p:sp>
        <p:nvSpPr>
          <p:cNvPr id="4" name="Slide Number Placeholder 3"/>
          <p:cNvSpPr>
            <a:spLocks noGrp="1"/>
          </p:cNvSpPr>
          <p:nvPr>
            <p:ph type="sldNum" sz="quarter" idx="7"/>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6"/>
          </p:nvPr>
        </p:nvSpPr>
        <p:spPr/>
        <p:txBody>
          <a:bodyPr/>
          <a:lstStyle/>
          <a:p>
            <a:fld id="{9EF9033F-84E5-4CD0-AB3D-4E6AAFC059EA}" type="datetime1">
              <a:rPr lang="en-US" smtClean="0"/>
              <a:pPr/>
              <a:t>13-05-2021</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4278" y="687146"/>
            <a:ext cx="3665854" cy="589280"/>
          </a:xfrm>
          <a:prstGeom prst="rect">
            <a:avLst/>
          </a:prstGeom>
        </p:spPr>
        <p:txBody>
          <a:bodyPr vert="horz" wrap="square" lIns="0" tIns="12065" rIns="0" bIns="0" rtlCol="0">
            <a:spAutoFit/>
          </a:bodyPr>
          <a:lstStyle/>
          <a:p>
            <a:pPr marL="12700">
              <a:lnSpc>
                <a:spcPct val="100000"/>
              </a:lnSpc>
              <a:spcBef>
                <a:spcPts val="95"/>
              </a:spcBef>
            </a:pPr>
            <a:r>
              <a:rPr sz="3700" b="1" spc="-5" dirty="0">
                <a:solidFill>
                  <a:srgbClr val="000000"/>
                </a:solidFill>
                <a:latin typeface="Times New Roman"/>
                <a:cs typeface="Times New Roman"/>
              </a:rPr>
              <a:t>Technologies</a:t>
            </a:r>
            <a:r>
              <a:rPr sz="3700" b="1" spc="-40" dirty="0">
                <a:solidFill>
                  <a:srgbClr val="000000"/>
                </a:solidFill>
                <a:latin typeface="Times New Roman"/>
                <a:cs typeface="Times New Roman"/>
              </a:rPr>
              <a:t> </a:t>
            </a:r>
            <a:r>
              <a:rPr sz="3700" b="1" spc="-5" dirty="0">
                <a:solidFill>
                  <a:srgbClr val="000000"/>
                </a:solidFill>
                <a:latin typeface="Times New Roman"/>
                <a:cs typeface="Times New Roman"/>
              </a:rPr>
              <a:t>used</a:t>
            </a:r>
            <a:endParaRPr sz="3700">
              <a:latin typeface="Times New Roman"/>
              <a:cs typeface="Times New Roman"/>
            </a:endParaRPr>
          </a:p>
        </p:txBody>
      </p:sp>
      <p:sp>
        <p:nvSpPr>
          <p:cNvPr id="3" name="object 3"/>
          <p:cNvSpPr txBox="1"/>
          <p:nvPr/>
        </p:nvSpPr>
        <p:spPr>
          <a:xfrm>
            <a:off x="622040" y="1600200"/>
            <a:ext cx="11190515" cy="3367589"/>
          </a:xfrm>
          <a:prstGeom prst="rect">
            <a:avLst/>
          </a:prstGeom>
        </p:spPr>
        <p:txBody>
          <a:bodyPr vert="horz" wrap="square" lIns="0" tIns="149860" rIns="0" bIns="0" rtlCol="0">
            <a:spAutoFit/>
          </a:bodyPr>
          <a:lstStyle/>
          <a:p>
            <a:pPr marL="393700" indent="-381000">
              <a:lnSpc>
                <a:spcPct val="100000"/>
              </a:lnSpc>
              <a:spcBef>
                <a:spcPts val="1180"/>
              </a:spcBef>
              <a:buClr>
                <a:srgbClr val="585858"/>
              </a:buClr>
              <a:buSzPct val="120000"/>
              <a:buFont typeface="Wingdings"/>
              <a:buChar char=""/>
              <a:tabLst>
                <a:tab pos="393700" algn="l"/>
              </a:tabLst>
            </a:pPr>
            <a:r>
              <a:rPr lang="en-IN" sz="2000" b="1" u="sng" dirty="0">
                <a:uFill>
                  <a:solidFill>
                    <a:srgbClr val="000000"/>
                  </a:solidFill>
                </a:uFill>
                <a:latin typeface="Times New Roman"/>
                <a:cs typeface="Times New Roman"/>
              </a:rPr>
              <a:t>Sublime Text</a:t>
            </a:r>
            <a:r>
              <a:rPr sz="2000" b="1" u="sng" dirty="0">
                <a:uFill>
                  <a:solidFill>
                    <a:srgbClr val="000000"/>
                  </a:solidFill>
                </a:uFill>
                <a:latin typeface="Times New Roman"/>
                <a:cs typeface="Times New Roman"/>
              </a:rPr>
              <a:t>:</a:t>
            </a:r>
            <a:endParaRPr lang="en-IN" sz="2000" b="1" u="sng" dirty="0">
              <a:uFill>
                <a:solidFill>
                  <a:srgbClr val="000000"/>
                </a:solidFill>
              </a:uFill>
              <a:latin typeface="Times New Roman"/>
              <a:cs typeface="Times New Roman"/>
            </a:endParaRPr>
          </a:p>
          <a:p>
            <a:pPr marL="12700" algn="just">
              <a:lnSpc>
                <a:spcPct val="100000"/>
              </a:lnSpc>
              <a:spcBef>
                <a:spcPts val="1180"/>
              </a:spcBef>
              <a:buClr>
                <a:srgbClr val="585858"/>
              </a:buClr>
              <a:buSzPct val="120000"/>
              <a:tabLst>
                <a:tab pos="393700" algn="l"/>
              </a:tabLst>
            </a:pPr>
            <a:r>
              <a:rPr lang="en-US" dirty="0">
                <a:latin typeface="Times New Roman"/>
                <a:cs typeface="Times New Roman"/>
              </a:rPr>
              <a:t>	Sublime Text is a shareware cross-platform source code editor with a Python application programming interface. It 	natively supports many programming languages and markup languages, and functions can be added by users with 	plugins</a:t>
            </a:r>
            <a:r>
              <a:rPr lang="en-US" sz="1800" dirty="0">
                <a:latin typeface="Times New Roman"/>
                <a:cs typeface="Times New Roman"/>
              </a:rPr>
              <a:t>. </a:t>
            </a:r>
            <a:endParaRPr sz="1800" dirty="0">
              <a:latin typeface="Times New Roman"/>
              <a:cs typeface="Times New Roman"/>
            </a:endParaRPr>
          </a:p>
          <a:p>
            <a:pPr>
              <a:lnSpc>
                <a:spcPct val="100000"/>
              </a:lnSpc>
              <a:spcBef>
                <a:spcPts val="10"/>
              </a:spcBef>
            </a:pPr>
            <a:endParaRPr sz="2450" dirty="0">
              <a:latin typeface="Times New Roman"/>
              <a:cs typeface="Times New Roman"/>
            </a:endParaRPr>
          </a:p>
          <a:p>
            <a:pPr marL="393700" indent="-381000">
              <a:lnSpc>
                <a:spcPct val="100000"/>
              </a:lnSpc>
              <a:buClr>
                <a:srgbClr val="585858"/>
              </a:buClr>
              <a:buSzPct val="120000"/>
              <a:buFont typeface="Wingdings"/>
              <a:buChar char=""/>
              <a:tabLst>
                <a:tab pos="393700" algn="l"/>
              </a:tabLst>
            </a:pPr>
            <a:r>
              <a:rPr lang="en-IN" sz="2000" b="1" u="sng" dirty="0">
                <a:uFill>
                  <a:solidFill>
                    <a:srgbClr val="000000"/>
                  </a:solidFill>
                </a:uFill>
                <a:latin typeface="Times New Roman"/>
                <a:cs typeface="Times New Roman"/>
              </a:rPr>
              <a:t>Spyder</a:t>
            </a:r>
            <a:r>
              <a:rPr sz="2000" b="1" u="sng" dirty="0">
                <a:uFill>
                  <a:solidFill>
                    <a:srgbClr val="000000"/>
                  </a:solidFill>
                </a:uFill>
                <a:latin typeface="Times New Roman"/>
                <a:cs typeface="Times New Roman"/>
              </a:rPr>
              <a:t>:</a:t>
            </a:r>
            <a:endParaRPr lang="en-IN" sz="2000" b="1" u="sng" dirty="0">
              <a:uFill>
                <a:solidFill>
                  <a:srgbClr val="000000"/>
                </a:solidFill>
              </a:uFill>
              <a:latin typeface="Times New Roman"/>
              <a:cs typeface="Times New Roman"/>
            </a:endParaRPr>
          </a:p>
          <a:p>
            <a:pPr marL="12700" algn="just">
              <a:lnSpc>
                <a:spcPct val="100000"/>
              </a:lnSpc>
              <a:buClr>
                <a:srgbClr val="585858"/>
              </a:buClr>
              <a:buSzPct val="120000"/>
              <a:tabLst>
                <a:tab pos="393700" algn="l"/>
              </a:tabLst>
            </a:pPr>
            <a:endParaRPr lang="en-IN" sz="2000" b="1" u="sng" dirty="0">
              <a:uFill>
                <a:solidFill>
                  <a:srgbClr val="000000"/>
                </a:solidFill>
              </a:uFill>
              <a:latin typeface="Times New Roman"/>
              <a:cs typeface="Times New Roman"/>
            </a:endParaRPr>
          </a:p>
          <a:p>
            <a:pPr marL="12700" algn="just">
              <a:lnSpc>
                <a:spcPct val="100000"/>
              </a:lnSpc>
              <a:buClr>
                <a:srgbClr val="585858"/>
              </a:buClr>
              <a:buSzPct val="120000"/>
              <a:tabLst>
                <a:tab pos="393700" algn="l"/>
              </a:tabLst>
            </a:pPr>
            <a:r>
              <a:rPr lang="en-IN" spc="-5" dirty="0">
                <a:latin typeface="Times New Roman"/>
                <a:cs typeface="Times New Roman"/>
              </a:rPr>
              <a:t>	</a:t>
            </a:r>
            <a:r>
              <a:rPr lang="en-US" spc="-5" dirty="0">
                <a:latin typeface="Times New Roman"/>
                <a:cs typeface="Times New Roman"/>
              </a:rPr>
              <a:t>Spyder is an open-source cross-platform integrated development environment for scientific programming in the 	Python language.</a:t>
            </a:r>
          </a:p>
          <a:p>
            <a:pPr marL="12700">
              <a:lnSpc>
                <a:spcPct val="100000"/>
              </a:lnSpc>
              <a:buClr>
                <a:srgbClr val="585858"/>
              </a:buClr>
              <a:buSzPct val="120000"/>
              <a:tabLst>
                <a:tab pos="393700" algn="l"/>
              </a:tabLst>
            </a:pPr>
            <a:endParaRPr sz="245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6"/>
          </p:nvPr>
        </p:nvSpPr>
        <p:spPr/>
        <p:txBody>
          <a:bodyPr/>
          <a:lstStyle/>
          <a:p>
            <a:fld id="{7B79D7D2-046D-43D6-84F4-8297BEF597E2}" type="datetime1">
              <a:rPr lang="en-US" smtClean="0"/>
              <a:pPr/>
              <a:t>13-05-2021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4234" y="687146"/>
            <a:ext cx="2845435" cy="589280"/>
          </a:xfrm>
          <a:prstGeom prst="rect">
            <a:avLst/>
          </a:prstGeom>
        </p:spPr>
        <p:txBody>
          <a:bodyPr vert="horz" wrap="square" lIns="0" tIns="12065" rIns="0" bIns="0" rtlCol="0">
            <a:spAutoFit/>
          </a:bodyPr>
          <a:lstStyle/>
          <a:p>
            <a:pPr marL="12700">
              <a:lnSpc>
                <a:spcPct val="100000"/>
              </a:lnSpc>
              <a:spcBef>
                <a:spcPts val="95"/>
              </a:spcBef>
            </a:pPr>
            <a:r>
              <a:rPr sz="3700" b="1" spc="-5" dirty="0">
                <a:solidFill>
                  <a:srgbClr val="000000"/>
                </a:solidFill>
                <a:latin typeface="Times New Roman"/>
                <a:cs typeface="Times New Roman"/>
              </a:rPr>
              <a:t>Requir</a:t>
            </a:r>
            <a:r>
              <a:rPr sz="3700" b="1" dirty="0">
                <a:solidFill>
                  <a:srgbClr val="000000"/>
                </a:solidFill>
                <a:latin typeface="Times New Roman"/>
                <a:cs typeface="Times New Roman"/>
              </a:rPr>
              <a:t>e</a:t>
            </a:r>
            <a:r>
              <a:rPr sz="3700" b="1" spc="-5" dirty="0">
                <a:solidFill>
                  <a:srgbClr val="000000"/>
                </a:solidFill>
                <a:latin typeface="Times New Roman"/>
                <a:cs typeface="Times New Roman"/>
              </a:rPr>
              <a:t>men</a:t>
            </a:r>
            <a:r>
              <a:rPr sz="3700" b="1" spc="5" dirty="0">
                <a:solidFill>
                  <a:srgbClr val="000000"/>
                </a:solidFill>
                <a:latin typeface="Times New Roman"/>
                <a:cs typeface="Times New Roman"/>
              </a:rPr>
              <a:t>t</a:t>
            </a:r>
            <a:r>
              <a:rPr sz="3700" b="1" spc="-5" dirty="0">
                <a:solidFill>
                  <a:srgbClr val="000000"/>
                </a:solidFill>
                <a:latin typeface="Times New Roman"/>
                <a:cs typeface="Times New Roman"/>
              </a:rPr>
              <a:t>s</a:t>
            </a:r>
            <a:endParaRPr sz="3700">
              <a:latin typeface="Times New Roman"/>
              <a:cs typeface="Times New Roman"/>
            </a:endParaRPr>
          </a:p>
        </p:txBody>
      </p:sp>
      <p:sp>
        <p:nvSpPr>
          <p:cNvPr id="3" name="object 3"/>
          <p:cNvSpPr txBox="1"/>
          <p:nvPr/>
        </p:nvSpPr>
        <p:spPr>
          <a:xfrm>
            <a:off x="601167" y="1848993"/>
            <a:ext cx="7233284" cy="3129703"/>
          </a:xfrm>
          <a:prstGeom prst="rect">
            <a:avLst/>
          </a:prstGeom>
        </p:spPr>
        <p:txBody>
          <a:bodyPr vert="horz" wrap="square" lIns="0" tIns="13335" rIns="0" bIns="0" rtlCol="0">
            <a:spAutoFit/>
          </a:bodyPr>
          <a:lstStyle/>
          <a:p>
            <a:pPr marL="393700" indent="-381000">
              <a:lnSpc>
                <a:spcPct val="100000"/>
              </a:lnSpc>
              <a:spcBef>
                <a:spcPts val="105"/>
              </a:spcBef>
              <a:buClr>
                <a:srgbClr val="585858"/>
              </a:buClr>
              <a:buSzPct val="120000"/>
              <a:buFont typeface="Wingdings"/>
              <a:buChar char=""/>
              <a:tabLst>
                <a:tab pos="393065" algn="l"/>
                <a:tab pos="393700" algn="l"/>
              </a:tabLst>
            </a:pPr>
            <a:r>
              <a:rPr sz="2000" dirty="0">
                <a:latin typeface="Times New Roman"/>
                <a:cs typeface="Times New Roman"/>
              </a:rPr>
              <a:t>GPU:</a:t>
            </a:r>
            <a:r>
              <a:rPr sz="2000" spc="-35" dirty="0">
                <a:latin typeface="Times New Roman"/>
                <a:cs typeface="Times New Roman"/>
              </a:rPr>
              <a:t> </a:t>
            </a:r>
            <a:r>
              <a:rPr sz="2000" dirty="0">
                <a:latin typeface="Times New Roman"/>
                <a:cs typeface="Times New Roman"/>
              </a:rPr>
              <a:t>2.30</a:t>
            </a:r>
            <a:r>
              <a:rPr sz="2000" spc="-35" dirty="0">
                <a:latin typeface="Times New Roman"/>
                <a:cs typeface="Times New Roman"/>
              </a:rPr>
              <a:t> </a:t>
            </a:r>
            <a:r>
              <a:rPr sz="2000" spc="5" dirty="0">
                <a:latin typeface="Times New Roman"/>
                <a:cs typeface="Times New Roman"/>
              </a:rPr>
              <a:t>Ghz</a:t>
            </a:r>
            <a:endParaRPr sz="2000" dirty="0">
              <a:latin typeface="Times New Roman"/>
              <a:cs typeface="Times New Roman"/>
            </a:endParaRPr>
          </a:p>
          <a:p>
            <a:pPr>
              <a:lnSpc>
                <a:spcPct val="100000"/>
              </a:lnSpc>
              <a:spcBef>
                <a:spcPts val="40"/>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CPU:</a:t>
            </a:r>
            <a:r>
              <a:rPr sz="2000" spc="-20" dirty="0">
                <a:latin typeface="Times New Roman"/>
                <a:cs typeface="Times New Roman"/>
              </a:rPr>
              <a:t> </a:t>
            </a:r>
            <a:r>
              <a:rPr sz="2000" dirty="0">
                <a:latin typeface="Times New Roman"/>
                <a:cs typeface="Times New Roman"/>
              </a:rPr>
              <a:t>Intel</a:t>
            </a:r>
            <a:r>
              <a:rPr sz="2000" spc="-25" dirty="0">
                <a:latin typeface="Times New Roman"/>
                <a:cs typeface="Times New Roman"/>
              </a:rPr>
              <a:t> </a:t>
            </a:r>
            <a:r>
              <a:rPr sz="2000" dirty="0">
                <a:latin typeface="Times New Roman"/>
                <a:cs typeface="Times New Roman"/>
              </a:rPr>
              <a:t>i5</a:t>
            </a:r>
            <a:r>
              <a:rPr sz="2000" spc="-3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Intel</a:t>
            </a:r>
            <a:r>
              <a:rPr sz="2000" spc="-25" dirty="0">
                <a:latin typeface="Times New Roman"/>
                <a:cs typeface="Times New Roman"/>
              </a:rPr>
              <a:t> </a:t>
            </a:r>
            <a:r>
              <a:rPr sz="2000" dirty="0">
                <a:latin typeface="Times New Roman"/>
                <a:cs typeface="Times New Roman"/>
              </a:rPr>
              <a:t>Core</a:t>
            </a:r>
            <a:r>
              <a:rPr sz="2000" spc="-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spc="-5" dirty="0">
                <a:latin typeface="Times New Roman"/>
                <a:cs typeface="Times New Roman"/>
              </a:rPr>
              <a:t>better</a:t>
            </a:r>
            <a:endParaRPr sz="2000" dirty="0">
              <a:latin typeface="Times New Roman"/>
              <a:cs typeface="Times New Roman"/>
            </a:endParaRPr>
          </a:p>
          <a:p>
            <a:pPr>
              <a:lnSpc>
                <a:spcPct val="100000"/>
              </a:lnSpc>
              <a:spcBef>
                <a:spcPts val="45"/>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RAM:</a:t>
            </a:r>
            <a:r>
              <a:rPr sz="2000" spc="-25" dirty="0">
                <a:latin typeface="Times New Roman"/>
                <a:cs typeface="Times New Roman"/>
              </a:rPr>
              <a:t> </a:t>
            </a:r>
            <a:r>
              <a:rPr sz="2000" dirty="0">
                <a:latin typeface="Times New Roman"/>
                <a:cs typeface="Times New Roman"/>
              </a:rPr>
              <a:t>3</a:t>
            </a:r>
            <a:r>
              <a:rPr sz="2000" spc="-15" dirty="0">
                <a:latin typeface="Times New Roman"/>
                <a:cs typeface="Times New Roman"/>
              </a:rPr>
              <a:t> </a:t>
            </a:r>
            <a:r>
              <a:rPr sz="2000" dirty="0">
                <a:latin typeface="Times New Roman"/>
                <a:cs typeface="Times New Roman"/>
              </a:rPr>
              <a:t>GB</a:t>
            </a:r>
            <a:r>
              <a:rPr sz="2000" spc="-1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spc="-5" dirty="0">
                <a:latin typeface="Times New Roman"/>
                <a:cs typeface="Times New Roman"/>
              </a:rPr>
              <a:t>more</a:t>
            </a:r>
            <a:endParaRPr sz="2000" dirty="0">
              <a:latin typeface="Times New Roman"/>
              <a:cs typeface="Times New Roman"/>
            </a:endParaRPr>
          </a:p>
          <a:p>
            <a:pPr>
              <a:lnSpc>
                <a:spcPct val="100000"/>
              </a:lnSpc>
              <a:spcBef>
                <a:spcPts val="45"/>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Operating</a:t>
            </a:r>
            <a:r>
              <a:rPr sz="2000" spc="-35" dirty="0">
                <a:latin typeface="Times New Roman"/>
                <a:cs typeface="Times New Roman"/>
              </a:rPr>
              <a:t> </a:t>
            </a:r>
            <a:r>
              <a:rPr sz="2000" spc="-5" dirty="0">
                <a:latin typeface="Times New Roman"/>
                <a:cs typeface="Times New Roman"/>
              </a:rPr>
              <a:t>system:</a:t>
            </a:r>
            <a:r>
              <a:rPr sz="2000" spc="5" dirty="0">
                <a:latin typeface="Times New Roman"/>
                <a:cs typeface="Times New Roman"/>
              </a:rPr>
              <a:t> </a:t>
            </a:r>
            <a:r>
              <a:rPr sz="2000" dirty="0">
                <a:latin typeface="Times New Roman"/>
                <a:cs typeface="Times New Roman"/>
              </a:rPr>
              <a:t>Windows</a:t>
            </a:r>
            <a:r>
              <a:rPr sz="2000" spc="-45" dirty="0">
                <a:latin typeface="Times New Roman"/>
                <a:cs typeface="Times New Roman"/>
              </a:rPr>
              <a:t> </a:t>
            </a:r>
            <a:r>
              <a:rPr sz="2000" dirty="0">
                <a:latin typeface="Times New Roman"/>
                <a:cs typeface="Times New Roman"/>
              </a:rPr>
              <a:t>7</a:t>
            </a:r>
            <a:r>
              <a:rPr sz="2000" spc="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Windows</a:t>
            </a:r>
            <a:r>
              <a:rPr sz="2000" spc="-40" dirty="0">
                <a:latin typeface="Times New Roman"/>
                <a:cs typeface="Times New Roman"/>
              </a:rPr>
              <a:t> </a:t>
            </a:r>
            <a:r>
              <a:rPr sz="2000" dirty="0">
                <a:latin typeface="Times New Roman"/>
                <a:cs typeface="Times New Roman"/>
              </a:rPr>
              <a:t>8.1</a:t>
            </a:r>
            <a:r>
              <a:rPr sz="2000" spc="-1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spc="-5" dirty="0">
                <a:latin typeface="Times New Roman"/>
                <a:cs typeface="Times New Roman"/>
              </a:rPr>
              <a:t>later,</a:t>
            </a:r>
            <a:r>
              <a:rPr sz="2000" spc="-10" dirty="0">
                <a:latin typeface="Times New Roman"/>
                <a:cs typeface="Times New Roman"/>
              </a:rPr>
              <a:t> </a:t>
            </a:r>
            <a:r>
              <a:rPr sz="2000" dirty="0">
                <a:latin typeface="Times New Roman"/>
                <a:cs typeface="Times New Roman"/>
              </a:rPr>
              <a:t>Windows</a:t>
            </a:r>
            <a:r>
              <a:rPr sz="2000" spc="-30" dirty="0">
                <a:latin typeface="Times New Roman"/>
                <a:cs typeface="Times New Roman"/>
              </a:rPr>
              <a:t> </a:t>
            </a:r>
            <a:r>
              <a:rPr sz="2000" dirty="0">
                <a:latin typeface="Times New Roman"/>
                <a:cs typeface="Times New Roman"/>
              </a:rPr>
              <a:t>10</a:t>
            </a:r>
          </a:p>
          <a:p>
            <a:pPr>
              <a:lnSpc>
                <a:spcPct val="100000"/>
              </a:lnSpc>
              <a:spcBef>
                <a:spcPts val="40"/>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Browser:</a:t>
            </a:r>
            <a:r>
              <a:rPr sz="2000" spc="-35" dirty="0">
                <a:latin typeface="Times New Roman"/>
                <a:cs typeface="Times New Roman"/>
              </a:rPr>
              <a:t> </a:t>
            </a:r>
            <a:r>
              <a:rPr sz="2000" spc="-5" dirty="0">
                <a:latin typeface="Times New Roman"/>
                <a:cs typeface="Times New Roman"/>
              </a:rPr>
              <a:t>Mozilla</a:t>
            </a:r>
            <a:r>
              <a:rPr sz="2000" spc="-30" dirty="0">
                <a:latin typeface="Times New Roman"/>
                <a:cs typeface="Times New Roman"/>
              </a:rPr>
              <a:t> </a:t>
            </a:r>
            <a:r>
              <a:rPr sz="2000" dirty="0">
                <a:latin typeface="Times New Roman"/>
                <a:cs typeface="Times New Roman"/>
              </a:rPr>
              <a:t>or</a:t>
            </a:r>
            <a:r>
              <a:rPr sz="2000" spc="-5" dirty="0">
                <a:latin typeface="Times New Roman"/>
                <a:cs typeface="Times New Roman"/>
              </a:rPr>
              <a:t> Chrome</a:t>
            </a:r>
            <a:r>
              <a:rPr sz="2000" spc="-15" dirty="0">
                <a:latin typeface="Times New Roman"/>
                <a:cs typeface="Times New Roman"/>
              </a:rPr>
              <a:t> </a:t>
            </a:r>
            <a:r>
              <a:rPr sz="2000" dirty="0">
                <a:latin typeface="Times New Roman"/>
                <a:cs typeface="Times New Roman"/>
              </a:rPr>
              <a:t>(Latest</a:t>
            </a:r>
            <a:r>
              <a:rPr sz="2000" spc="-30" dirty="0">
                <a:latin typeface="Times New Roman"/>
                <a:cs typeface="Times New Roman"/>
              </a:rPr>
              <a:t> </a:t>
            </a:r>
            <a:r>
              <a:rPr sz="2000" dirty="0">
                <a:latin typeface="Times New Roman"/>
                <a:cs typeface="Times New Roman"/>
              </a:rPr>
              <a:t>version)</a:t>
            </a:r>
          </a:p>
          <a:p>
            <a:pPr>
              <a:lnSpc>
                <a:spcPct val="100000"/>
              </a:lnSpc>
              <a:spcBef>
                <a:spcPts val="45"/>
              </a:spcBef>
              <a:buClr>
                <a:srgbClr val="585858"/>
              </a:buClr>
              <a:buFont typeface="Wingdings"/>
              <a:buChar char=""/>
            </a:pPr>
            <a:endParaRPr sz="205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sp>
        <p:nvSpPr>
          <p:cNvPr id="5" name="Date Placeholder 4"/>
          <p:cNvSpPr>
            <a:spLocks noGrp="1"/>
          </p:cNvSpPr>
          <p:nvPr>
            <p:ph type="dt" sz="half" idx="6"/>
          </p:nvPr>
        </p:nvSpPr>
        <p:spPr/>
        <p:txBody>
          <a:bodyPr/>
          <a:lstStyle/>
          <a:p>
            <a:fld id="{466CD713-BD67-4C1D-ABD0-F0A950643F63}" type="datetime1">
              <a:rPr lang="en-US" smtClean="0"/>
              <a:pPr/>
              <a:t>13-05-2021</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946</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MT</vt:lpstr>
      <vt:lpstr>Calibri</vt:lpstr>
      <vt:lpstr>Segoe UI Symbol</vt:lpstr>
      <vt:lpstr>Times New Roman</vt:lpstr>
      <vt:lpstr>Wingdings</vt:lpstr>
      <vt:lpstr>Office Theme</vt:lpstr>
      <vt:lpstr>COVID-19 Outbreak Data Analysis and Risk Prediction</vt:lpstr>
      <vt:lpstr>Outline</vt:lpstr>
      <vt:lpstr>Introduction</vt:lpstr>
      <vt:lpstr>PowerPoint Presentation</vt:lpstr>
      <vt:lpstr>Literature Survey</vt:lpstr>
      <vt:lpstr>OBJECTIVES</vt:lpstr>
      <vt:lpstr>METHODOLOGY</vt:lpstr>
      <vt:lpstr>Technologies used</vt:lpstr>
      <vt:lpstr>Requirements</vt:lpstr>
      <vt:lpstr>Brief Overview of Project</vt:lpstr>
      <vt:lpstr>Design</vt:lpstr>
      <vt:lpstr>Filling Academic Certificate</vt:lpstr>
      <vt:lpstr>View and verification by Users</vt:lpstr>
      <vt:lpstr>Use Case Diagram</vt:lpstr>
      <vt:lpstr>Ethereum Dapp Architecture</vt:lpstr>
      <vt:lpstr>Implementation</vt:lpstr>
      <vt:lpstr>Implementation</vt:lpstr>
      <vt:lpstr>Implementation</vt:lpstr>
      <vt:lpstr>Implementation</vt:lpstr>
      <vt:lpstr>Implementation</vt:lpstr>
      <vt:lpstr>Implementation</vt:lpstr>
      <vt:lpstr>Implementation</vt:lpstr>
      <vt:lpstr>Implementation</vt:lpstr>
      <vt:lpstr>CONCLUSION</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Academic Certificate Authentication System</dc:title>
  <dc:creator>gnanendra prasad thalapaneni</dc:creator>
  <cp:lastModifiedBy>Vikas B</cp:lastModifiedBy>
  <cp:revision>23</cp:revision>
  <dcterms:created xsi:type="dcterms:W3CDTF">2021-05-08T11:33:30Z</dcterms:created>
  <dcterms:modified xsi:type="dcterms:W3CDTF">2021-05-13T05:22:35Z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2020-05-11T00:00:00Z</vt:filetime>
  </property>
  <property fmtid="{D5CDD505-2E9C-101B-9397-08002B2CF9AE}" pid="3" name="Creator">
    <vt:lpwstr>Microsoft® PowerPoint® 2016</vt:lpwstr>
  </property>
  <property fmtid="{D5CDD505-2E9C-101B-9397-08002B2CF9AE}" pid="4" name="LastSaved">
    <vt:filetime>2021-05-08T00:00:00Z</vt:filetime>
  </property>
</Properties>
</file>