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5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4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9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9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9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3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B2815C-63C9-4F56-AEB0-E013EB56B9D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DD56A9-AD81-4F28-97D8-889883B6A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210" y="1738184"/>
            <a:ext cx="7315201" cy="1103870"/>
          </a:xfrm>
        </p:spPr>
        <p:txBody>
          <a:bodyPr/>
          <a:lstStyle/>
          <a:p>
            <a:r>
              <a:rPr lang="en-US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Lung Capacity Analysis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017" y="3690551"/>
            <a:ext cx="7117492" cy="134276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By Vikas Bansode</a:t>
            </a:r>
          </a:p>
          <a:p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Post Graduate Diploma in Data Analytics 2019-2020</a:t>
            </a:r>
          </a:p>
        </p:txBody>
      </p:sp>
    </p:spTree>
    <p:extLst>
      <p:ext uri="{BB962C8B-B14F-4D97-AF65-F5344CB8AC3E}">
        <p14:creationId xmlns:p14="http://schemas.microsoft.com/office/powerpoint/2010/main" val="20139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Bivariate Analysis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417736"/>
            <a:ext cx="4718304" cy="3452712"/>
          </a:xfrm>
        </p:spPr>
        <p:txBody>
          <a:bodyPr/>
          <a:lstStyle/>
          <a:p>
            <a:r>
              <a:rPr lang="en-US" dirty="0" smtClean="0"/>
              <a:t>Correlation Analysis</a:t>
            </a:r>
          </a:p>
          <a:p>
            <a:endParaRPr lang="en-US" dirty="0"/>
          </a:p>
          <a:p>
            <a:r>
              <a:rPr lang="en-US" dirty="0" smtClean="0"/>
              <a:t>The correlation coefficient of Lung cap and Age is 0.82. Since It is rather close to 1, we can conclude that the variables are positively linearly related.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417736"/>
            <a:ext cx="4718304" cy="3452712"/>
          </a:xfrm>
        </p:spPr>
        <p:txBody>
          <a:bodyPr/>
          <a:lstStyle/>
          <a:p>
            <a:r>
              <a:rPr lang="en-US" dirty="0" smtClean="0"/>
              <a:t>Covariance Analysis</a:t>
            </a:r>
          </a:p>
          <a:p>
            <a:endParaRPr lang="en-US" dirty="0"/>
          </a:p>
          <a:p>
            <a:r>
              <a:rPr lang="en-US" dirty="0" smtClean="0"/>
              <a:t>The Covariance of Lung cap and Age is about 9. It indicates a positive linear relationship between the two variables.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8" y="2894626"/>
            <a:ext cx="3047677" cy="578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79" y="2849469"/>
            <a:ext cx="2543175" cy="5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59417"/>
            <a:ext cx="9601196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Correlation Pair Plot for All variables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1673817"/>
            <a:ext cx="9371132" cy="42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Z-test two sided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H0 : female smoker is equal to male smoker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CI : 95%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789" y="2636108"/>
            <a:ext cx="7010400" cy="34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T-test One sided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H0: mu &lt; 8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one sided 95 % CI for mu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78" y="2553730"/>
            <a:ext cx="8391364" cy="3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t-test two sided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H0: mean lung capacity of smokers = of non-smokers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CI:95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298" y="2553728"/>
            <a:ext cx="8136610" cy="34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Chi-Square Test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H0: male smokers = female smokers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Ha : male smokers not equal to female smokers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210" y="2545491"/>
            <a:ext cx="8415580" cy="28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•ANOVA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H0: Male Lung capacity is equal to female Lung capacity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CI : 95%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400" y="2726724"/>
            <a:ext cx="8741044" cy="20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Wilcoxon Non-parametric Test (two sided test)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H0 : Median Lung Capacity of smokers equal to non-smokers</a:t>
            </a:r>
            <a:b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CI : 95 %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173" y="2561967"/>
            <a:ext cx="8181814" cy="26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292" y="766119"/>
            <a:ext cx="9967784" cy="157342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Probability Distribution</a:t>
            </a:r>
            <a: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Binomial Distribution</a:t>
            </a:r>
            <a:b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suppose 80% adults are smoker and out of 10 are caesarean. what is the probability that they are male exactly seven.</a:t>
            </a:r>
            <a:b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Observations is n = 10</a:t>
            </a:r>
            <a:b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success or events of male is x = 7</a:t>
            </a:r>
            <a:b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p = 0.8</a:t>
            </a: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293" y="2754650"/>
            <a:ext cx="7826644" cy="13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POISSON DISTRIBUTION</a:t>
            </a:r>
            <a:b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Suppose there are 12 adults smoking per minute on an average. Find the probability of having seventeen or more adults smoking in a particular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minutes.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78" y="2627870"/>
            <a:ext cx="8956590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09817"/>
            <a:ext cx="10515600" cy="4226010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								</a:t>
            </a:r>
            <a:r>
              <a:rPr lang="en-US" sz="39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Content</a:t>
            </a:r>
            <a:endParaRPr lang="en-US" sz="39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Abstract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Introduction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Research Methodology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Result and discussion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Conclusion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NORMAL DISTRIBUTION</a:t>
            </a:r>
            <a:b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The mean of Lung capacity is 7, and standard deviation is 2.66. what is the percentage of Lung capacity of female which has 9 or more lung capacity.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02" y="2689585"/>
            <a:ext cx="9128502" cy="12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3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8541"/>
            <a:ext cx="10515600" cy="741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Modelling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01795"/>
            <a:ext cx="5181600" cy="4175168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Simple Linear Regression</a:t>
            </a:r>
          </a:p>
          <a:p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01795"/>
            <a:ext cx="5181600" cy="4175168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Multiple Linear Regression</a:t>
            </a: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6065"/>
            <a:ext cx="5028170" cy="340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01" y="2496065"/>
            <a:ext cx="4557062" cy="34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422" y="1103870"/>
            <a:ext cx="8361405" cy="9226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MODEL DIAGNOSTICS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18" y="2537254"/>
            <a:ext cx="9422970" cy="35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474573"/>
            <a:ext cx="9601196" cy="7578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CONCLUSION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93772"/>
            <a:ext cx="9446740" cy="116530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With the help of R statistical Analysis and graphical presentation, I can easily analyze the Lung Capacity Data in the smokers and non-smokers by their age, gender, Height.</a:t>
            </a:r>
          </a:p>
        </p:txBody>
      </p:sp>
    </p:spTree>
    <p:extLst>
      <p:ext uri="{BB962C8B-B14F-4D97-AF65-F5344CB8AC3E}">
        <p14:creationId xmlns:p14="http://schemas.microsoft.com/office/powerpoint/2010/main" val="15950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562"/>
            <a:ext cx="10792326" cy="435640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latin typeface="Andalus" panose="02020603050405020304" pitchFamily="18" charset="-78"/>
                <a:cs typeface="Andalus" panose="02020603050405020304" pitchFamily="18" charset="-78"/>
              </a:rPr>
              <a:t>OBJECTIVES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analyze the volume of air in the lungs upon the maximum effort of inspiration.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analyze the Lung capacity based on Age, Gender Height, Weight.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analyze the factors affecting the different ranges of lung capacity among individuals.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types of measurements employed for lung capacity.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analyze if there is any difference in male and female lung capacity.</a:t>
            </a:r>
          </a:p>
          <a:p>
            <a:pPr marL="0" indent="0">
              <a:buNone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Research Methodology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 is showing Lung Capacity of smoker and non-smokers by their Age, Height, Gender and Caesarean.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 have employed following techniques to analysis the Lung Capacity Data.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Exploratory Data Analysis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Descriptive Statistics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Inferential Statistics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Probability Distribution</a:t>
            </a:r>
          </a:p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Simple and Multiple Linear Regression</a:t>
            </a:r>
          </a:p>
          <a:p>
            <a:pPr marL="0" indent="0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• Collection of Data – Kaggle.com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4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Calculated the Frequency Distribution of the data to examine the outliers and significant trends within dataset. </a:t>
            </a:r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383" y="2512541"/>
            <a:ext cx="9221491" cy="34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4" y="1258978"/>
            <a:ext cx="6138216" cy="7715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552" y="2792626"/>
            <a:ext cx="7523041" cy="33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Table for proportion to examine the number of observations for a variables.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43" y="2634712"/>
            <a:ext cx="4965913" cy="31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19200"/>
            <a:ext cx="9601196" cy="1066799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Descriptive Statistics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Measures of Central Tendency</a:t>
            </a: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2032" y="2560319"/>
            <a:ext cx="5841768" cy="3625281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Measures of Dispersion</a:t>
            </a: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14" y="3041492"/>
            <a:ext cx="3833086" cy="2266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32" y="3041492"/>
            <a:ext cx="4886435" cy="23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37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Measures of shapes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Skewness</a:t>
            </a: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Kurtosis</a:t>
            </a: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74" y="1448769"/>
            <a:ext cx="3892335" cy="902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3076622"/>
            <a:ext cx="4388282" cy="2581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59" y="1448768"/>
            <a:ext cx="3330925" cy="902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344" y="3022323"/>
            <a:ext cx="3874576" cy="27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318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Andalus</vt:lpstr>
      <vt:lpstr>Arial</vt:lpstr>
      <vt:lpstr>Garamond</vt:lpstr>
      <vt:lpstr>Organic</vt:lpstr>
      <vt:lpstr>Lung Capacity Analysis</vt:lpstr>
      <vt:lpstr>PowerPoint Presentation</vt:lpstr>
      <vt:lpstr>PowerPoint Presentation</vt:lpstr>
      <vt:lpstr>Research Methodology</vt:lpstr>
      <vt:lpstr>Calculated the Frequency Distribution of the data to examine the outliers and significant trends within dataset. </vt:lpstr>
      <vt:lpstr>PowerPoint Presentation</vt:lpstr>
      <vt:lpstr>Table for proportion to examine the number of observations for a variables.</vt:lpstr>
      <vt:lpstr>Descriptive Statistics</vt:lpstr>
      <vt:lpstr>Measures of shapes</vt:lpstr>
      <vt:lpstr>Bivariate Analysis</vt:lpstr>
      <vt:lpstr>Correlation Pair Plot for All variables</vt:lpstr>
      <vt:lpstr>• Z-test two sided • H0 : female smoker is equal to male smoker • CI : 95%</vt:lpstr>
      <vt:lpstr>• T-test One sided • H0: mu &lt; 8 • one sided 95 % CI for mu</vt:lpstr>
      <vt:lpstr>• t-test two sided • H0: mean lung capacity of smokers = of non-smokers • CI:95</vt:lpstr>
      <vt:lpstr>• Chi-Square Test • H0: male smokers = female smokers • Ha : male smokers not equal to female smokers</vt:lpstr>
      <vt:lpstr>•ANOVA • H0: Male Lung capacity is equal to female Lung capacity • CI : 95%</vt:lpstr>
      <vt:lpstr>• Wilcoxon Non-parametric Test (two sided test) • H0 : Median Lung Capacity of smokers equal to non-smokers • CI : 95 %</vt:lpstr>
      <vt:lpstr>Probability Distribution • Binomial Distribution • suppose 80% adults are smoker and out of 10 are caesarean. what is the probability that they are male exactly seven. • Observations is n = 10 • success or events of male is x = 7 • p = 0.8</vt:lpstr>
      <vt:lpstr>• POISSON DISTRIBUTION • Suppose there are 12 adults smoking per minute on an average. Find the probability of having seventeen or more adults smoking in a particular minutes.</vt:lpstr>
      <vt:lpstr>• NORMAL DISTRIBUTION • The mean of Lung capacity is 7, and standard deviation is 2.66. what is the percentage of Lung capacity of female which has 9 or more lung capacity.</vt:lpstr>
      <vt:lpstr>Modelling</vt:lpstr>
      <vt:lpstr>MODEL DIAGNOSTICS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Time Series Analysis</dc:title>
  <dc:creator>VB</dc:creator>
  <cp:lastModifiedBy>VB</cp:lastModifiedBy>
  <cp:revision>119</cp:revision>
  <dcterms:created xsi:type="dcterms:W3CDTF">2020-05-28T10:13:37Z</dcterms:created>
  <dcterms:modified xsi:type="dcterms:W3CDTF">2020-05-30T05:24:03Z</dcterms:modified>
</cp:coreProperties>
</file>