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41" autoAdjust="0"/>
  </p:normalViewPr>
  <p:slideViewPr>
    <p:cSldViewPr snapToGrid="0">
      <p:cViewPr varScale="1">
        <p:scale>
          <a:sx n="113" d="100"/>
          <a:sy n="113" d="100"/>
        </p:scale>
        <p:origin x="51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u="sng" dirty="0">
                <a:solidFill>
                  <a:schemeClr val="bg1"/>
                </a:solidFill>
                <a:latin typeface="+mn-lt"/>
              </a:rPr>
              <a:t>Name Pronunciation App</a:t>
            </a:r>
          </a:p>
        </p:txBody>
      </p:sp>
      <p:sp>
        <p:nvSpPr>
          <p:cNvPr id="3" name="Subtitle 2"/>
          <p:cNvSpPr>
            <a:spLocks noGrp="1"/>
          </p:cNvSpPr>
          <p:nvPr>
            <p:ph type="subTitle" idx="4294967295"/>
          </p:nvPr>
        </p:nvSpPr>
        <p:spPr>
          <a:xfrm>
            <a:off x="906420" y="3085505"/>
            <a:ext cx="9582736" cy="1137793"/>
          </a:xfrm>
        </p:spPr>
        <p:txBody>
          <a:bodyPr>
            <a:normAutofit fontScale="62500" lnSpcReduction="20000"/>
          </a:bodyPr>
          <a:lstStyle/>
          <a:p>
            <a:pPr marL="0" indent="0">
              <a:buNone/>
            </a:pPr>
            <a:r>
              <a:rPr lang="en-US" sz="2400" b="1" dirty="0">
                <a:solidFill>
                  <a:schemeClr val="bg1"/>
                </a:solidFill>
                <a:latin typeface="Calibri" panose="020F0502020204030204" pitchFamily="34" charset="0"/>
                <a:cs typeface="Calibri" panose="020F0502020204030204" pitchFamily="34" charset="0"/>
              </a:rPr>
              <a:t>Team Name:</a:t>
            </a:r>
            <a:r>
              <a:rPr lang="en-US" sz="2400" dirty="0">
                <a:solidFill>
                  <a:schemeClr val="bg1"/>
                </a:solidFill>
                <a:latin typeface="Calibri" panose="020F0502020204030204" pitchFamily="34" charset="0"/>
                <a:cs typeface="Calibri" panose="020F0502020204030204" pitchFamily="34" charset="0"/>
              </a:rPr>
              <a:t>		Hexadecimals</a:t>
            </a:r>
          </a:p>
          <a:p>
            <a:pPr marL="0" indent="0">
              <a:buNone/>
            </a:pPr>
            <a:r>
              <a:rPr lang="en-US" sz="2400" b="1" dirty="0">
                <a:solidFill>
                  <a:schemeClr val="bg1"/>
                </a:solidFill>
                <a:latin typeface="Calibri" panose="020F0502020204030204" pitchFamily="34" charset="0"/>
                <a:cs typeface="Calibri" panose="020F0502020204030204" pitchFamily="34" charset="0"/>
              </a:rPr>
              <a:t>Team Members:</a:t>
            </a:r>
            <a:r>
              <a:rPr lang="en-US" sz="2400"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mj-lt"/>
              </a:rPr>
              <a:t>	</a:t>
            </a:r>
          </a:p>
          <a:p>
            <a:pPr marL="0" indent="0">
              <a:buNone/>
            </a:pP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
        <p:nvSpPr>
          <p:cNvPr id="5" name="TextBox 4">
            <a:extLst>
              <a:ext uri="{FF2B5EF4-FFF2-40B4-BE49-F238E27FC236}">
                <a16:creationId xmlns:a16="http://schemas.microsoft.com/office/drawing/2014/main" id="{6FF64F57-9B8B-FD56-5620-B98AA9163F1B}"/>
              </a:ext>
            </a:extLst>
          </p:cNvPr>
          <p:cNvSpPr txBox="1"/>
          <p:nvPr/>
        </p:nvSpPr>
        <p:spPr>
          <a:xfrm>
            <a:off x="3632201" y="3675725"/>
            <a:ext cx="2175934" cy="2473049"/>
          </a:xfrm>
          <a:prstGeom prst="rect">
            <a:avLst/>
          </a:prstGeom>
          <a:noFill/>
        </p:spPr>
        <p:txBody>
          <a:bodyPr wrap="square" rtlCol="0">
            <a:spAutoFit/>
          </a:bodyPr>
          <a:lstStyle/>
          <a:p>
            <a:pPr>
              <a:lnSpc>
                <a:spcPct val="150000"/>
              </a:lnSpc>
            </a:pPr>
            <a:r>
              <a:rPr lang="en-US" sz="1500" dirty="0">
                <a:solidFill>
                  <a:schemeClr val="bg1"/>
                </a:solidFill>
                <a:latin typeface="Calibri" panose="020F0502020204030204" pitchFamily="34" charset="0"/>
                <a:cs typeface="Calibri" panose="020F0502020204030204" pitchFamily="34" charset="0"/>
              </a:rPr>
              <a:t>Sweta Srivastava</a:t>
            </a:r>
          </a:p>
          <a:p>
            <a:pPr>
              <a:lnSpc>
                <a:spcPct val="150000"/>
              </a:lnSpc>
            </a:pPr>
            <a:r>
              <a:rPr lang="en-US" sz="1500" dirty="0">
                <a:solidFill>
                  <a:schemeClr val="bg1"/>
                </a:solidFill>
                <a:latin typeface="Calibri" panose="020F0502020204030204" pitchFamily="34" charset="0"/>
                <a:cs typeface="Calibri" panose="020F0502020204030204" pitchFamily="34" charset="0"/>
              </a:rPr>
              <a:t>Vikas Bhendarkar</a:t>
            </a:r>
          </a:p>
          <a:p>
            <a:pPr>
              <a:lnSpc>
                <a:spcPct val="150000"/>
              </a:lnSpc>
            </a:pPr>
            <a:r>
              <a:rPr lang="en-US" sz="1500" dirty="0">
                <a:solidFill>
                  <a:schemeClr val="bg1"/>
                </a:solidFill>
                <a:latin typeface="Calibri" panose="020F0502020204030204" pitchFamily="34" charset="0"/>
                <a:cs typeface="Calibri" panose="020F0502020204030204" pitchFamily="34" charset="0"/>
              </a:rPr>
              <a:t>Raktim Malakar</a:t>
            </a:r>
          </a:p>
          <a:p>
            <a:pPr>
              <a:lnSpc>
                <a:spcPct val="150000"/>
              </a:lnSpc>
            </a:pPr>
            <a:r>
              <a:rPr lang="en-US" sz="1500" dirty="0">
                <a:solidFill>
                  <a:schemeClr val="bg1"/>
                </a:solidFill>
                <a:latin typeface="Calibri" panose="020F0502020204030204" pitchFamily="34" charset="0"/>
                <a:cs typeface="Calibri" panose="020F0502020204030204" pitchFamily="34" charset="0"/>
              </a:rPr>
              <a:t>Vivek Verma</a:t>
            </a:r>
          </a:p>
          <a:p>
            <a:pPr>
              <a:lnSpc>
                <a:spcPct val="150000"/>
              </a:lnSpc>
            </a:pPr>
            <a:r>
              <a:rPr lang="en-US" sz="1500" dirty="0">
                <a:solidFill>
                  <a:schemeClr val="bg1"/>
                </a:solidFill>
                <a:latin typeface="Calibri" panose="020F0502020204030204" pitchFamily="34" charset="0"/>
                <a:cs typeface="Calibri" panose="020F0502020204030204" pitchFamily="34" charset="0"/>
              </a:rPr>
              <a:t>A. Parthiban</a:t>
            </a:r>
          </a:p>
          <a:p>
            <a:pPr>
              <a:lnSpc>
                <a:spcPct val="150000"/>
              </a:lnSpc>
            </a:pPr>
            <a:r>
              <a:rPr lang="en-US" sz="1500" dirty="0">
                <a:solidFill>
                  <a:schemeClr val="bg1"/>
                </a:solidFill>
                <a:latin typeface="Calibri" panose="020F0502020204030204" pitchFamily="34" charset="0"/>
                <a:cs typeface="Calibri" panose="020F0502020204030204" pitchFamily="34" charset="0"/>
              </a:rPr>
              <a:t>Raju K. Giri</a:t>
            </a:r>
          </a:p>
          <a:p>
            <a:pPr>
              <a:lnSpc>
                <a:spcPct val="150000"/>
              </a:lnSpc>
            </a:pPr>
            <a:r>
              <a:rPr lang="en-US" sz="1500" dirty="0">
                <a:solidFill>
                  <a:schemeClr val="bg1"/>
                </a:solidFill>
                <a:latin typeface="Calibri" panose="020F0502020204030204" pitchFamily="34" charset="0"/>
                <a:cs typeface="Calibri" panose="020F0502020204030204" pitchFamily="34" charset="0"/>
              </a:rPr>
              <a:t>Anupam Kaushal</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Overview</a:t>
            </a:r>
          </a:p>
        </p:txBody>
      </p:sp>
      <p:sp>
        <p:nvSpPr>
          <p:cNvPr id="38" name="Content Placeholder 17"/>
          <p:cNvSpPr txBox="1">
            <a:spLocks/>
          </p:cNvSpPr>
          <p:nvPr/>
        </p:nvSpPr>
        <p:spPr>
          <a:xfrm>
            <a:off x="541610" y="1524708"/>
            <a:ext cx="110915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err="1">
                <a:latin typeface="Segoe UI" panose="020B0502040204020203" pitchFamily="34" charset="0"/>
                <a:cs typeface="Segoe UI" panose="020B0502040204020203" pitchFamily="34" charset="0"/>
              </a:rPr>
              <a:t>Standa</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Product owner attempt to </a:t>
            </a:r>
            <a:r>
              <a:rPr lang="en-US" dirty="0">
                <a:solidFill>
                  <a:srgbClr val="D24726"/>
                </a:solidFill>
                <a:latin typeface="Segoe UI Semibold" panose="020B0702040204020203" pitchFamily="34" charset="0"/>
                <a:cs typeface="Segoe UI Semibold" panose="020B0702040204020203" pitchFamily="34" charset="0"/>
              </a:rPr>
              <a:t>login page</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1"/>
            <a:ext cx="4504252" cy="6476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Our </a:t>
            </a:r>
            <a:r>
              <a:rPr lang="en-US" dirty="0">
                <a:solidFill>
                  <a:srgbClr val="D24726"/>
                </a:solidFill>
                <a:latin typeface="Segoe UI Semibold" panose="020B0702040204020203" pitchFamily="34" charset="0"/>
                <a:cs typeface="Segoe UI Semibold" panose="020B0702040204020203" pitchFamily="34" charset="0"/>
              </a:rPr>
              <a:t>Frontend application </a:t>
            </a:r>
            <a:r>
              <a:rPr lang="en-US" dirty="0">
                <a:solidFill>
                  <a:prstClr val="black">
                    <a:lumMod val="75000"/>
                    <a:lumOff val="25000"/>
                  </a:prstClr>
                </a:solidFill>
                <a:latin typeface="Segoe UI" panose="020B0502040204020203" pitchFamily="34" charset="0"/>
                <a:cs typeface="Segoe UI" panose="020B0502040204020203" pitchFamily="34" charset="0"/>
              </a:rPr>
              <a:t>will call an authentication API running on </a:t>
            </a:r>
            <a:r>
              <a:rPr lang="en-US" dirty="0">
                <a:solidFill>
                  <a:srgbClr val="D24726"/>
                </a:solidFill>
                <a:latin typeface="Segoe UI Semibold" panose="020B0702040204020203" pitchFamily="34" charset="0"/>
                <a:cs typeface="Segoe UI Semibold" panose="020B0702040204020203" pitchFamily="34" charset="0"/>
              </a:rPr>
              <a:t>Backend server</a:t>
            </a:r>
          </a:p>
        </p:txBody>
      </p:sp>
      <p:grpSp>
        <p:nvGrpSpPr>
          <p:cNvPr id="22" name="Group 21" descr="Small circle with number 3 inside  indicating step 3"/>
          <p:cNvGrpSpPr/>
          <p:nvPr/>
        </p:nvGrpSpPr>
        <p:grpSpPr bwMode="blackWhite">
          <a:xfrm>
            <a:off x="498334" y="3706807"/>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13033" y="3734884"/>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srgbClr val="D24726"/>
                </a:solidFill>
                <a:latin typeface="Segoe UI Semibold" panose="020B0702040204020203" pitchFamily="34" charset="0"/>
                <a:cs typeface="Segoe UI Semibold" panose="020B0702040204020203" pitchFamily="34" charset="0"/>
              </a:rPr>
              <a:t>Backend server </a:t>
            </a:r>
            <a:r>
              <a:rPr lang="en-US" dirty="0">
                <a:solidFill>
                  <a:prstClr val="black">
                    <a:lumMod val="75000"/>
                    <a:lumOff val="25000"/>
                  </a:prstClr>
                </a:solidFill>
                <a:latin typeface="Segoe UI" panose="020B0502040204020203" pitchFamily="34" charset="0"/>
                <a:cs typeface="Segoe UI" panose="020B0502040204020203" pitchFamily="34" charset="0"/>
              </a:rPr>
              <a:t>will fetch access token from </a:t>
            </a:r>
            <a:r>
              <a:rPr lang="en-US" dirty="0">
                <a:solidFill>
                  <a:srgbClr val="D24726"/>
                </a:solidFill>
                <a:latin typeface="Segoe UI Semibold" panose="020B0702040204020203" pitchFamily="34" charset="0"/>
                <a:cs typeface="Segoe UI Semibold" panose="020B0702040204020203" pitchFamily="34" charset="0"/>
              </a:rPr>
              <a:t>Okta Authorization server </a:t>
            </a:r>
            <a:r>
              <a:rPr lang="en-US" dirty="0">
                <a:solidFill>
                  <a:prstClr val="black">
                    <a:lumMod val="75000"/>
                    <a:lumOff val="25000"/>
                  </a:prstClr>
                </a:solidFill>
                <a:latin typeface="Segoe UI" panose="020B0502040204020203" pitchFamily="34" charset="0"/>
                <a:cs typeface="Segoe UI" panose="020B0502040204020203" pitchFamily="34" charset="0"/>
              </a:rPr>
              <a:t>and respond back to our </a:t>
            </a:r>
            <a:r>
              <a:rPr lang="en-US" dirty="0">
                <a:solidFill>
                  <a:srgbClr val="D24726"/>
                </a:solidFill>
                <a:latin typeface="Segoe UI Semibold" panose="020B0702040204020203" pitchFamily="34" charset="0"/>
                <a:cs typeface="Segoe UI Semibold" panose="020B0702040204020203" pitchFamily="34" charset="0"/>
              </a:rPr>
              <a:t>Frontend application</a:t>
            </a:r>
          </a:p>
        </p:txBody>
      </p:sp>
      <p:grpSp>
        <p:nvGrpSpPr>
          <p:cNvPr id="37" name="Group 36" descr="Small circle with number 4 inside  indicating step 4"/>
          <p:cNvGrpSpPr/>
          <p:nvPr/>
        </p:nvGrpSpPr>
        <p:grpSpPr bwMode="blackWhite">
          <a:xfrm>
            <a:off x="486402" y="4625281"/>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13033" y="4708891"/>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Our </a:t>
            </a:r>
            <a:r>
              <a:rPr lang="en-US" dirty="0">
                <a:solidFill>
                  <a:srgbClr val="D24726"/>
                </a:solidFill>
                <a:latin typeface="Segoe UI Semibold" panose="020B0702040204020203" pitchFamily="34" charset="0"/>
                <a:cs typeface="Segoe UI Semibold" panose="020B0702040204020203" pitchFamily="34" charset="0"/>
              </a:rPr>
              <a:t>Frontend application </a:t>
            </a:r>
            <a:r>
              <a:rPr lang="en-US" dirty="0">
                <a:solidFill>
                  <a:prstClr val="black">
                    <a:lumMod val="75000"/>
                    <a:lumOff val="25000"/>
                  </a:prstClr>
                </a:solidFill>
                <a:latin typeface="Segoe UI" panose="020B0502040204020203" pitchFamily="34" charset="0"/>
                <a:cs typeface="Segoe UI" panose="020B0502040204020203" pitchFamily="34" charset="0"/>
              </a:rPr>
              <a:t>is now able to connect </a:t>
            </a:r>
            <a:r>
              <a:rPr lang="en-US" dirty="0">
                <a:solidFill>
                  <a:srgbClr val="D24726"/>
                </a:solidFill>
                <a:latin typeface="Segoe UI Semibold" panose="020B0702040204020203" pitchFamily="34" charset="0"/>
                <a:cs typeface="Segoe UI Semibold" panose="020B0702040204020203" pitchFamily="34" charset="0"/>
              </a:rPr>
              <a:t>Backend</a:t>
            </a:r>
            <a:r>
              <a:rPr lang="en-US" dirty="0">
                <a:solidFill>
                  <a:prstClr val="black">
                    <a:lumMod val="75000"/>
                    <a:lumOff val="25000"/>
                  </a:prstClr>
                </a:solidFill>
                <a:latin typeface="Segoe UI" panose="020B0502040204020203" pitchFamily="34" charset="0"/>
                <a:cs typeface="Segoe UI" panose="020B0502040204020203" pitchFamily="34" charset="0"/>
              </a:rPr>
              <a:t> to serve </a:t>
            </a:r>
            <a:r>
              <a:rPr lang="en-US" dirty="0">
                <a:solidFill>
                  <a:srgbClr val="D24726"/>
                </a:solidFill>
                <a:latin typeface="Segoe UI Semibold" panose="020B0702040204020203" pitchFamily="34" charset="0"/>
                <a:cs typeface="Segoe UI Semibold" panose="020B0702040204020203" pitchFamily="34" charset="0"/>
              </a:rPr>
              <a:t>Name Pronunciation Service APIs </a:t>
            </a:r>
          </a:p>
        </p:txBody>
      </p:sp>
      <p:pic>
        <p:nvPicPr>
          <p:cNvPr id="3" name="Picture 2">
            <a:extLst>
              <a:ext uri="{FF2B5EF4-FFF2-40B4-BE49-F238E27FC236}">
                <a16:creationId xmlns:a16="http://schemas.microsoft.com/office/drawing/2014/main" id="{DA400923-9245-8C97-F361-496740B20DEB}"/>
              </a:ext>
            </a:extLst>
          </p:cNvPr>
          <p:cNvPicPr>
            <a:picLocks noChangeAspect="1"/>
          </p:cNvPicPr>
          <p:nvPr/>
        </p:nvPicPr>
        <p:blipFill>
          <a:blip r:embed="rId2"/>
          <a:stretch>
            <a:fillRect/>
          </a:stretch>
        </p:blipFill>
        <p:spPr>
          <a:xfrm>
            <a:off x="4859867" y="1068858"/>
            <a:ext cx="7009732" cy="5416610"/>
          </a:xfrm>
          <a:prstGeom prst="rect">
            <a:avLst/>
          </a:prstGeom>
        </p:spPr>
      </p:pic>
      <p:sp>
        <p:nvSpPr>
          <p:cNvPr id="5" name="TextBox 4">
            <a:extLst>
              <a:ext uri="{FF2B5EF4-FFF2-40B4-BE49-F238E27FC236}">
                <a16:creationId xmlns:a16="http://schemas.microsoft.com/office/drawing/2014/main" id="{E258F9BC-E5C2-F6DD-5DEE-55394DD9986A}"/>
              </a:ext>
            </a:extLst>
          </p:cNvPr>
          <p:cNvSpPr txBox="1"/>
          <p:nvPr/>
        </p:nvSpPr>
        <p:spPr>
          <a:xfrm>
            <a:off x="1536801" y="5254459"/>
            <a:ext cx="1901483"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a:solidFill>
                  <a:srgbClr val="0070C0"/>
                </a:solidFill>
                <a:latin typeface="Verdana" panose="020B0604030504040204" pitchFamily="34" charset="0"/>
                <a:ea typeface="Verdana" panose="020B0604030504040204" pitchFamily="34" charset="0"/>
              </a:rPr>
              <a:t>/</a:t>
            </a:r>
            <a:r>
              <a:rPr lang="en-US" sz="1200" dirty="0" err="1">
                <a:solidFill>
                  <a:srgbClr val="0070C0"/>
                </a:solidFill>
                <a:latin typeface="Verdana" panose="020B0604030504040204" pitchFamily="34" charset="0"/>
                <a:ea typeface="Verdana" panose="020B0604030504040204" pitchFamily="34" charset="0"/>
              </a:rPr>
              <a:t>api</a:t>
            </a:r>
            <a:r>
              <a:rPr lang="en-US" sz="1200" dirty="0">
                <a:solidFill>
                  <a:srgbClr val="0070C0"/>
                </a:solidFill>
                <a:latin typeface="Verdana" panose="020B0604030504040204" pitchFamily="34" charset="0"/>
                <a:ea typeface="Verdana" panose="020B0604030504040204" pitchFamily="34" charset="0"/>
              </a:rPr>
              <a:t>/v1/text/speech</a:t>
            </a:r>
          </a:p>
          <a:p>
            <a:pPr marL="171450" indent="-171450">
              <a:buFont typeface="Arial" panose="020B0604020202020204" pitchFamily="34" charset="0"/>
              <a:buChar char="•"/>
            </a:pPr>
            <a:r>
              <a:rPr lang="en-US" sz="1200" dirty="0">
                <a:solidFill>
                  <a:srgbClr val="0070C0"/>
                </a:solidFill>
                <a:latin typeface="Verdana" panose="020B0604030504040204" pitchFamily="34" charset="0"/>
                <a:ea typeface="Verdana" panose="020B0604030504040204" pitchFamily="34" charset="0"/>
              </a:rPr>
              <a:t>/</a:t>
            </a:r>
            <a:r>
              <a:rPr lang="en-US" sz="1200" dirty="0" err="1">
                <a:solidFill>
                  <a:srgbClr val="0070C0"/>
                </a:solidFill>
                <a:latin typeface="Verdana" panose="020B0604030504040204" pitchFamily="34" charset="0"/>
                <a:ea typeface="Verdana" panose="020B0604030504040204" pitchFamily="34" charset="0"/>
              </a:rPr>
              <a:t>api</a:t>
            </a:r>
            <a:r>
              <a:rPr lang="en-US" sz="1200" dirty="0">
                <a:solidFill>
                  <a:srgbClr val="0070C0"/>
                </a:solidFill>
                <a:latin typeface="Verdana" panose="020B0604030504040204" pitchFamily="34" charset="0"/>
                <a:ea typeface="Verdana" panose="020B0604030504040204" pitchFamily="34" charset="0"/>
              </a:rPr>
              <a:t>/v1/speech/text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Authorize via </a:t>
            </a:r>
            <a:r>
              <a:rPr lang="en-US" dirty="0">
                <a:solidFill>
                  <a:srgbClr val="D24726"/>
                </a:solidFill>
                <a:latin typeface="Segoe UI Semibold" panose="020B0702040204020203" pitchFamily="34" charset="0"/>
                <a:cs typeface="Segoe UI Semibold" panose="020B0702040204020203" pitchFamily="34" charset="0"/>
              </a:rPr>
              <a:t>Okta Authorization Server </a:t>
            </a:r>
            <a:r>
              <a:rPr lang="en-US" dirty="0">
                <a:solidFill>
                  <a:prstClr val="black">
                    <a:lumMod val="75000"/>
                    <a:lumOff val="25000"/>
                  </a:prstClr>
                </a:solidFill>
                <a:latin typeface="Segoe UI" panose="020B0502040204020203" pitchFamily="34" charset="0"/>
                <a:cs typeface="Segoe UI" panose="020B0502040204020203" pitchFamily="34" charset="0"/>
              </a:rPr>
              <a:t>with </a:t>
            </a:r>
            <a:r>
              <a:rPr lang="en-US" dirty="0">
                <a:solidFill>
                  <a:srgbClr val="D24726"/>
                </a:solidFill>
                <a:latin typeface="Segoe UI Semibold" panose="020B0702040204020203" pitchFamily="34" charset="0"/>
                <a:cs typeface="Segoe UI Semibold" panose="020B0702040204020203" pitchFamily="34" charset="0"/>
              </a:rPr>
              <a:t>Active Directory (LDAP) </a:t>
            </a:r>
            <a:r>
              <a:rPr lang="en-US" dirty="0">
                <a:solidFill>
                  <a:prstClr val="black">
                    <a:lumMod val="75000"/>
                    <a:lumOff val="25000"/>
                  </a:prstClr>
                </a:solidFill>
                <a:latin typeface="Segoe UI" panose="020B0502040204020203" pitchFamily="34" charset="0"/>
                <a:cs typeface="Segoe UI" panose="020B0502040204020203" pitchFamily="34" charset="0"/>
              </a:rPr>
              <a:t>support</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pic>
        <p:nvPicPr>
          <p:cNvPr id="3" name="Picture 2">
            <a:extLst>
              <a:ext uri="{FF2B5EF4-FFF2-40B4-BE49-F238E27FC236}">
                <a16:creationId xmlns:a16="http://schemas.microsoft.com/office/drawing/2014/main" id="{98D428B2-DDCB-50EB-FE66-E20557A5ED7A}"/>
              </a:ext>
            </a:extLst>
          </p:cNvPr>
          <p:cNvPicPr>
            <a:picLocks noChangeAspect="1"/>
          </p:cNvPicPr>
          <p:nvPr/>
        </p:nvPicPr>
        <p:blipFill>
          <a:blip r:embed="rId2"/>
          <a:stretch>
            <a:fillRect/>
          </a:stretch>
        </p:blipFill>
        <p:spPr>
          <a:xfrm>
            <a:off x="840610" y="2212942"/>
            <a:ext cx="2457985" cy="2883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{2C6EAEDA-046F-47C1-BD4D-93D04B2ADE67}tf10001108</Template>
  <TotalTime>271</TotalTime>
  <Words>557</Words>
  <Application>Microsoft Office PowerPoint</Application>
  <PresentationFormat>Widescreen</PresentationFormat>
  <Paragraphs>68</Paragraphs>
  <Slides>9</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Verdana</vt:lpstr>
      <vt:lpstr>WelcomeDoc</vt:lpstr>
      <vt:lpstr>Name Pronunciation App</vt:lpstr>
      <vt:lpstr>Overview</vt:lpstr>
      <vt:lpstr>How it works?</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Pronunciation App</dc:title>
  <dc:creator>Vikas Bhendarkar</dc:creator>
  <cp:keywords/>
  <cp:lastModifiedBy>Vikas Bhendarkar</cp:lastModifiedBy>
  <cp:revision>5</cp:revision>
  <dcterms:created xsi:type="dcterms:W3CDTF">2022-05-16T10:24:15Z</dcterms:created>
  <dcterms:modified xsi:type="dcterms:W3CDTF">2022-05-16T14:56:01Z</dcterms:modified>
  <cp:version/>
</cp:coreProperties>
</file>