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bc8bba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bc8bba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7bc8bba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7bc8bba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 Creation Automation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InfraGPT (Shashank, Sushant, Sai Jayanth)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it!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Currently, there is high learning curve (inturn high turn-around time) for cloud infrastructure creation with IaaC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policies for cloud infrastructure which is custom to Exotel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resources like subnets should be mutually exclusive in all stamps for interoperability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need to reduce the time needed in “</a:t>
            </a:r>
            <a:r>
              <a:rPr lang="en"/>
              <a:t>developer-effort” and “requirement-to-implementation”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it!!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 webpage to take developer’s input on </a:t>
            </a:r>
            <a:r>
              <a:rPr lang="en"/>
              <a:t>infrastructure</a:t>
            </a:r>
            <a:r>
              <a:rPr lang="en"/>
              <a:t>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context for the specified resource on </a:t>
            </a:r>
            <a:r>
              <a:rPr lang="en"/>
              <a:t>requested</a:t>
            </a:r>
            <a:r>
              <a:rPr lang="en"/>
              <a:t> 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 with developer for the </a:t>
            </a:r>
            <a:r>
              <a:rPr lang="en"/>
              <a:t>necessary</a:t>
            </a:r>
            <a:r>
              <a:rPr lang="en"/>
              <a:t> configurations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usable terraform files which meets necessary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Later on provide info on subsequent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