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A6D37D-E96B-4F8F-8FFB-1A541E367F62}" v="308" dt="2023-09-16T17:39:43.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12.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11.png"/><Relationship Id="rId5" Type="http://schemas.openxmlformats.org/officeDocument/2006/relationships/image" Target="../media/image23.png"/><Relationship Id="rId10" Type="http://schemas.openxmlformats.org/officeDocument/2006/relationships/image" Target="../media/image8.svg"/><Relationship Id="rId4" Type="http://schemas.openxmlformats.org/officeDocument/2006/relationships/image" Target="../media/image22.svg"/><Relationship Id="rId9" Type="http://schemas.openxmlformats.org/officeDocument/2006/relationships/image" Target="../media/image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12.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11.png"/><Relationship Id="rId5" Type="http://schemas.openxmlformats.org/officeDocument/2006/relationships/image" Target="../media/image23.png"/><Relationship Id="rId10" Type="http://schemas.openxmlformats.org/officeDocument/2006/relationships/image" Target="../media/image8.svg"/><Relationship Id="rId4" Type="http://schemas.openxmlformats.org/officeDocument/2006/relationships/image" Target="../media/image22.svg"/><Relationship Id="rId9"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C209D6-0507-4869-B699-C3C6B7EC20E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AF322B7-CFA3-46F4-8C78-2AB5FB2959E9}">
      <dgm:prSet/>
      <dgm:spPr/>
      <dgm:t>
        <a:bodyPr/>
        <a:lstStyle/>
        <a:p>
          <a:pPr>
            <a:lnSpc>
              <a:spcPct val="100000"/>
            </a:lnSpc>
          </a:pPr>
          <a:r>
            <a:rPr lang="en-US" b="1"/>
            <a:t>Chat GPT Integration:</a:t>
          </a:r>
          <a:r>
            <a:rPr lang="en-US"/>
            <a:t> Integrate Chat GPT into your marketing infrastructure to facilitate real-time and natural language interactions with customers.</a:t>
          </a:r>
        </a:p>
      </dgm:t>
    </dgm:pt>
    <dgm:pt modelId="{736CFBF2-643D-4D9D-90CE-94F102A61FF8}" type="parTrans" cxnId="{51EBAB44-9A8E-4651-866E-EB9E8138A81C}">
      <dgm:prSet/>
      <dgm:spPr/>
      <dgm:t>
        <a:bodyPr/>
        <a:lstStyle/>
        <a:p>
          <a:endParaRPr lang="en-US"/>
        </a:p>
      </dgm:t>
    </dgm:pt>
    <dgm:pt modelId="{5FC1A1D8-1E5F-4F50-A80A-7C5B0421352F}" type="sibTrans" cxnId="{51EBAB44-9A8E-4651-866E-EB9E8138A81C}">
      <dgm:prSet/>
      <dgm:spPr/>
      <dgm:t>
        <a:bodyPr/>
        <a:lstStyle/>
        <a:p>
          <a:pPr>
            <a:lnSpc>
              <a:spcPct val="100000"/>
            </a:lnSpc>
          </a:pPr>
          <a:endParaRPr lang="en-US"/>
        </a:p>
      </dgm:t>
    </dgm:pt>
    <dgm:pt modelId="{E042D4F1-8A47-4137-8E9A-34083D255A70}">
      <dgm:prSet/>
      <dgm:spPr/>
      <dgm:t>
        <a:bodyPr/>
        <a:lstStyle/>
        <a:p>
          <a:pPr>
            <a:lnSpc>
              <a:spcPct val="100000"/>
            </a:lnSpc>
          </a:pPr>
          <a:r>
            <a:rPr lang="en-US" b="1"/>
            <a:t>Data Collection and Analysis:</a:t>
          </a:r>
          <a:r>
            <a:rPr lang="en-US"/>
            <a:t> Gather customer data, including demographics, browsing behavior, and purchase history, and employ advanced analytics to derive actionable insights.</a:t>
          </a:r>
        </a:p>
      </dgm:t>
    </dgm:pt>
    <dgm:pt modelId="{0EC0F9E5-8254-4DE7-AD15-F492832F4E30}" type="parTrans" cxnId="{50769EE6-FD04-4399-A05C-9159ADA5BA3F}">
      <dgm:prSet/>
      <dgm:spPr/>
      <dgm:t>
        <a:bodyPr/>
        <a:lstStyle/>
        <a:p>
          <a:endParaRPr lang="en-US"/>
        </a:p>
      </dgm:t>
    </dgm:pt>
    <dgm:pt modelId="{DF50862D-3856-448B-BF5F-FF1E615B4515}" type="sibTrans" cxnId="{50769EE6-FD04-4399-A05C-9159ADA5BA3F}">
      <dgm:prSet/>
      <dgm:spPr/>
      <dgm:t>
        <a:bodyPr/>
        <a:lstStyle/>
        <a:p>
          <a:pPr>
            <a:lnSpc>
              <a:spcPct val="100000"/>
            </a:lnSpc>
          </a:pPr>
          <a:endParaRPr lang="en-US"/>
        </a:p>
      </dgm:t>
    </dgm:pt>
    <dgm:pt modelId="{65C1CDBF-B39A-4BF1-96DA-9D1D9EAC3651}">
      <dgm:prSet/>
      <dgm:spPr/>
      <dgm:t>
        <a:bodyPr/>
        <a:lstStyle/>
        <a:p>
          <a:pPr>
            <a:lnSpc>
              <a:spcPct val="100000"/>
            </a:lnSpc>
          </a:pPr>
          <a:r>
            <a:rPr lang="en-US" b="1"/>
            <a:t>Personalization Algorithms:</a:t>
          </a:r>
          <a:r>
            <a:rPr lang="en-US"/>
            <a:t> Develop AI algorithms that utilize customer data to create personalized marketing content, such as product recommendations and tailored messaging.</a:t>
          </a:r>
        </a:p>
      </dgm:t>
    </dgm:pt>
    <dgm:pt modelId="{A4BC27BC-EDAD-4F11-B2FD-8146843C20F2}" type="parTrans" cxnId="{A2D2AC10-04DA-4631-9B6B-7D15566E498F}">
      <dgm:prSet/>
      <dgm:spPr/>
      <dgm:t>
        <a:bodyPr/>
        <a:lstStyle/>
        <a:p>
          <a:endParaRPr lang="en-US"/>
        </a:p>
      </dgm:t>
    </dgm:pt>
    <dgm:pt modelId="{A4C7E52A-E662-4028-A4A2-C33175E14264}" type="sibTrans" cxnId="{A2D2AC10-04DA-4631-9B6B-7D15566E498F}">
      <dgm:prSet/>
      <dgm:spPr/>
      <dgm:t>
        <a:bodyPr/>
        <a:lstStyle/>
        <a:p>
          <a:pPr>
            <a:lnSpc>
              <a:spcPct val="100000"/>
            </a:lnSpc>
          </a:pPr>
          <a:endParaRPr lang="en-US"/>
        </a:p>
      </dgm:t>
    </dgm:pt>
    <dgm:pt modelId="{02065E9C-2F9E-4A27-B80F-382A6CBF15F6}">
      <dgm:prSet/>
      <dgm:spPr/>
      <dgm:t>
        <a:bodyPr/>
        <a:lstStyle/>
        <a:p>
          <a:pPr>
            <a:lnSpc>
              <a:spcPct val="100000"/>
            </a:lnSpc>
          </a:pPr>
          <a:r>
            <a:rPr lang="en-US" b="1"/>
            <a:t>Real-time Interaction:</a:t>
          </a:r>
          <a:r>
            <a:rPr lang="en-US"/>
            <a:t> Enable instant and personalized interactions with customers through the chatbot, allowing them to inquire, seek recommendations, and receive personalized responses in real-time.</a:t>
          </a:r>
        </a:p>
      </dgm:t>
    </dgm:pt>
    <dgm:pt modelId="{B487E7A5-8A0C-43DD-BF84-CC979C8EEF59}" type="parTrans" cxnId="{5FA41B29-4EEC-4ABF-AD9B-C6200FA437A8}">
      <dgm:prSet/>
      <dgm:spPr/>
      <dgm:t>
        <a:bodyPr/>
        <a:lstStyle/>
        <a:p>
          <a:endParaRPr lang="en-US"/>
        </a:p>
      </dgm:t>
    </dgm:pt>
    <dgm:pt modelId="{A5C3F80B-132F-40B9-8D35-21DC85A5E989}" type="sibTrans" cxnId="{5FA41B29-4EEC-4ABF-AD9B-C6200FA437A8}">
      <dgm:prSet/>
      <dgm:spPr/>
      <dgm:t>
        <a:bodyPr/>
        <a:lstStyle/>
        <a:p>
          <a:pPr>
            <a:lnSpc>
              <a:spcPct val="100000"/>
            </a:lnSpc>
          </a:pPr>
          <a:endParaRPr lang="en-US"/>
        </a:p>
      </dgm:t>
    </dgm:pt>
    <dgm:pt modelId="{7415490B-8041-40D4-BB88-D9B527567EB9}">
      <dgm:prSet/>
      <dgm:spPr/>
      <dgm:t>
        <a:bodyPr/>
        <a:lstStyle/>
        <a:p>
          <a:pPr>
            <a:lnSpc>
              <a:spcPct val="100000"/>
            </a:lnSpc>
          </a:pPr>
          <a:r>
            <a:rPr lang="en-US" b="1"/>
            <a:t>Behavioral Triggers:</a:t>
          </a:r>
          <a:r>
            <a:rPr lang="en-US"/>
            <a:t> Implement triggers that automatically initiate personalized messages or offers based on customer behavior, such as abandoned carts or previous purchases.</a:t>
          </a:r>
        </a:p>
      </dgm:t>
    </dgm:pt>
    <dgm:pt modelId="{2B476829-44AF-40BF-AB9E-BEBCE337CD1A}" type="parTrans" cxnId="{432B5192-375E-434E-9C6A-7A75BF097DAB}">
      <dgm:prSet/>
      <dgm:spPr/>
      <dgm:t>
        <a:bodyPr/>
        <a:lstStyle/>
        <a:p>
          <a:endParaRPr lang="en-US"/>
        </a:p>
      </dgm:t>
    </dgm:pt>
    <dgm:pt modelId="{D0E5F886-0DC5-4EDA-9421-4D882306C2DF}" type="sibTrans" cxnId="{432B5192-375E-434E-9C6A-7A75BF097DAB}">
      <dgm:prSet/>
      <dgm:spPr/>
      <dgm:t>
        <a:bodyPr/>
        <a:lstStyle/>
        <a:p>
          <a:pPr>
            <a:lnSpc>
              <a:spcPct val="100000"/>
            </a:lnSpc>
          </a:pPr>
          <a:endParaRPr lang="en-US"/>
        </a:p>
      </dgm:t>
    </dgm:pt>
    <dgm:pt modelId="{09F02196-2E4E-4BE4-9545-DBF1DCD3481A}">
      <dgm:prSet/>
      <dgm:spPr/>
      <dgm:t>
        <a:bodyPr/>
        <a:lstStyle/>
        <a:p>
          <a:pPr>
            <a:lnSpc>
              <a:spcPct val="100000"/>
            </a:lnSpc>
          </a:pPr>
          <a:r>
            <a:rPr lang="en-US" b="1"/>
            <a:t>Continuous Optimization:</a:t>
          </a:r>
          <a:r>
            <a:rPr lang="en-US"/>
            <a:t> Continuously monitor the performance of personalized marketing efforts, gather customer feedback, and adapt strategies based on data insights and evolving AI capabilities.</a:t>
          </a:r>
        </a:p>
      </dgm:t>
    </dgm:pt>
    <dgm:pt modelId="{65A2A82B-54E1-4127-9ABB-8C5B39ADA8EF}" type="parTrans" cxnId="{6E3E6776-A0F0-4A93-AF82-4F0BD9EC53F1}">
      <dgm:prSet/>
      <dgm:spPr/>
      <dgm:t>
        <a:bodyPr/>
        <a:lstStyle/>
        <a:p>
          <a:endParaRPr lang="en-US"/>
        </a:p>
      </dgm:t>
    </dgm:pt>
    <dgm:pt modelId="{74B6091E-29FD-4D72-A0F6-635FDB2D82CF}" type="sibTrans" cxnId="{6E3E6776-A0F0-4A93-AF82-4F0BD9EC53F1}">
      <dgm:prSet/>
      <dgm:spPr/>
      <dgm:t>
        <a:bodyPr/>
        <a:lstStyle/>
        <a:p>
          <a:endParaRPr lang="en-US"/>
        </a:p>
      </dgm:t>
    </dgm:pt>
    <dgm:pt modelId="{90423405-9113-4920-A7D1-09ADBA7560F0}" type="pres">
      <dgm:prSet presAssocID="{F3C209D6-0507-4869-B699-C3C6B7EC20EF}" presName="root" presStyleCnt="0">
        <dgm:presLayoutVars>
          <dgm:dir/>
          <dgm:resizeHandles val="exact"/>
        </dgm:presLayoutVars>
      </dgm:prSet>
      <dgm:spPr/>
    </dgm:pt>
    <dgm:pt modelId="{A3482B76-DAF2-4EC9-879F-1405297FE5A7}" type="pres">
      <dgm:prSet presAssocID="{F3C209D6-0507-4869-B699-C3C6B7EC20EF}" presName="container" presStyleCnt="0">
        <dgm:presLayoutVars>
          <dgm:dir/>
          <dgm:resizeHandles val="exact"/>
        </dgm:presLayoutVars>
      </dgm:prSet>
      <dgm:spPr/>
    </dgm:pt>
    <dgm:pt modelId="{A3F1EB84-30AD-4680-B73E-3C8148406C24}" type="pres">
      <dgm:prSet presAssocID="{6AF322B7-CFA3-46F4-8C78-2AB5FB2959E9}" presName="compNode" presStyleCnt="0"/>
      <dgm:spPr/>
    </dgm:pt>
    <dgm:pt modelId="{2C74B1E1-76E7-42F4-BDA0-5924518E3573}" type="pres">
      <dgm:prSet presAssocID="{6AF322B7-CFA3-46F4-8C78-2AB5FB2959E9}" presName="iconBgRect" presStyleLbl="bgShp" presStyleIdx="0" presStyleCnt="6"/>
      <dgm:spPr/>
    </dgm:pt>
    <dgm:pt modelId="{466FAEE8-E8C8-40C7-8259-3AD51BC26DCA}" type="pres">
      <dgm:prSet presAssocID="{6AF322B7-CFA3-46F4-8C78-2AB5FB2959E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43297EB8-ECFD-4728-A959-2FA2A9788568}" type="pres">
      <dgm:prSet presAssocID="{6AF322B7-CFA3-46F4-8C78-2AB5FB2959E9}" presName="spaceRect" presStyleCnt="0"/>
      <dgm:spPr/>
    </dgm:pt>
    <dgm:pt modelId="{6ECB3701-9BB7-4DD5-9727-4AA4FCDF129B}" type="pres">
      <dgm:prSet presAssocID="{6AF322B7-CFA3-46F4-8C78-2AB5FB2959E9}" presName="textRect" presStyleLbl="revTx" presStyleIdx="0" presStyleCnt="6">
        <dgm:presLayoutVars>
          <dgm:chMax val="1"/>
          <dgm:chPref val="1"/>
        </dgm:presLayoutVars>
      </dgm:prSet>
      <dgm:spPr/>
    </dgm:pt>
    <dgm:pt modelId="{6DF2DCDD-662F-45BB-BE75-6E5EB395224D}" type="pres">
      <dgm:prSet presAssocID="{5FC1A1D8-1E5F-4F50-A80A-7C5B0421352F}" presName="sibTrans" presStyleLbl="sibTrans2D1" presStyleIdx="0" presStyleCnt="0"/>
      <dgm:spPr/>
    </dgm:pt>
    <dgm:pt modelId="{DAE8CCAF-A9B9-44B7-8B8C-1C0824E39044}" type="pres">
      <dgm:prSet presAssocID="{E042D4F1-8A47-4137-8E9A-34083D255A70}" presName="compNode" presStyleCnt="0"/>
      <dgm:spPr/>
    </dgm:pt>
    <dgm:pt modelId="{6C183524-6E20-4EB2-9E79-275B663C4E8C}" type="pres">
      <dgm:prSet presAssocID="{E042D4F1-8A47-4137-8E9A-34083D255A70}" presName="iconBgRect" presStyleLbl="bgShp" presStyleIdx="1" presStyleCnt="6"/>
      <dgm:spPr/>
    </dgm:pt>
    <dgm:pt modelId="{689B80ED-EF2D-44B1-BFDF-3CDF99394F81}" type="pres">
      <dgm:prSet presAssocID="{E042D4F1-8A47-4137-8E9A-34083D255A7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31046D36-8A3C-436F-8FED-C739959D4DE6}" type="pres">
      <dgm:prSet presAssocID="{E042D4F1-8A47-4137-8E9A-34083D255A70}" presName="spaceRect" presStyleCnt="0"/>
      <dgm:spPr/>
    </dgm:pt>
    <dgm:pt modelId="{137D2776-6C9D-43D6-8304-7BF7E861B3F9}" type="pres">
      <dgm:prSet presAssocID="{E042D4F1-8A47-4137-8E9A-34083D255A70}" presName="textRect" presStyleLbl="revTx" presStyleIdx="1" presStyleCnt="6">
        <dgm:presLayoutVars>
          <dgm:chMax val="1"/>
          <dgm:chPref val="1"/>
        </dgm:presLayoutVars>
      </dgm:prSet>
      <dgm:spPr/>
    </dgm:pt>
    <dgm:pt modelId="{A8F63D00-964B-406A-B7DB-4ED71AE0C9DF}" type="pres">
      <dgm:prSet presAssocID="{DF50862D-3856-448B-BF5F-FF1E615B4515}" presName="sibTrans" presStyleLbl="sibTrans2D1" presStyleIdx="0" presStyleCnt="0"/>
      <dgm:spPr/>
    </dgm:pt>
    <dgm:pt modelId="{742FB298-DEFE-4FD7-9E24-02BD9043DD50}" type="pres">
      <dgm:prSet presAssocID="{65C1CDBF-B39A-4BF1-96DA-9D1D9EAC3651}" presName="compNode" presStyleCnt="0"/>
      <dgm:spPr/>
    </dgm:pt>
    <dgm:pt modelId="{4DC5FBD4-053C-4B47-AF80-32EADBE7FF40}" type="pres">
      <dgm:prSet presAssocID="{65C1CDBF-B39A-4BF1-96DA-9D1D9EAC3651}" presName="iconBgRect" presStyleLbl="bgShp" presStyleIdx="2" presStyleCnt="6"/>
      <dgm:spPr/>
    </dgm:pt>
    <dgm:pt modelId="{2184F59E-7FD2-405D-8260-94D965AEF185}" type="pres">
      <dgm:prSet presAssocID="{65C1CDBF-B39A-4BF1-96DA-9D1D9EAC365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898FD232-60A4-4B65-AAA6-1406E88A10A4}" type="pres">
      <dgm:prSet presAssocID="{65C1CDBF-B39A-4BF1-96DA-9D1D9EAC3651}" presName="spaceRect" presStyleCnt="0"/>
      <dgm:spPr/>
    </dgm:pt>
    <dgm:pt modelId="{FA7CBA1B-9B03-4D3D-A06A-3601A06DE809}" type="pres">
      <dgm:prSet presAssocID="{65C1CDBF-B39A-4BF1-96DA-9D1D9EAC3651}" presName="textRect" presStyleLbl="revTx" presStyleIdx="2" presStyleCnt="6">
        <dgm:presLayoutVars>
          <dgm:chMax val="1"/>
          <dgm:chPref val="1"/>
        </dgm:presLayoutVars>
      </dgm:prSet>
      <dgm:spPr/>
    </dgm:pt>
    <dgm:pt modelId="{30E30D8D-2D10-4259-8B6D-5B8BADBCB8CF}" type="pres">
      <dgm:prSet presAssocID="{A4C7E52A-E662-4028-A4A2-C33175E14264}" presName="sibTrans" presStyleLbl="sibTrans2D1" presStyleIdx="0" presStyleCnt="0"/>
      <dgm:spPr/>
    </dgm:pt>
    <dgm:pt modelId="{9DC04EE6-A0A3-44B8-B44A-3C7C9F4BEBF2}" type="pres">
      <dgm:prSet presAssocID="{02065E9C-2F9E-4A27-B80F-382A6CBF15F6}" presName="compNode" presStyleCnt="0"/>
      <dgm:spPr/>
    </dgm:pt>
    <dgm:pt modelId="{65722172-3FC5-4B62-B548-0F9748C9A2C2}" type="pres">
      <dgm:prSet presAssocID="{02065E9C-2F9E-4A27-B80F-382A6CBF15F6}" presName="iconBgRect" presStyleLbl="bgShp" presStyleIdx="3" presStyleCnt="6"/>
      <dgm:spPr/>
    </dgm:pt>
    <dgm:pt modelId="{235213EC-74F1-4D34-9A66-CBB21B79F7CD}" type="pres">
      <dgm:prSet presAssocID="{02065E9C-2F9E-4A27-B80F-382A6CBF15F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27E36623-D8FA-46F0-8198-F9B051CDE783}" type="pres">
      <dgm:prSet presAssocID="{02065E9C-2F9E-4A27-B80F-382A6CBF15F6}" presName="spaceRect" presStyleCnt="0"/>
      <dgm:spPr/>
    </dgm:pt>
    <dgm:pt modelId="{4DAB8BEF-BE74-4CAE-81C1-4D3BD9F52086}" type="pres">
      <dgm:prSet presAssocID="{02065E9C-2F9E-4A27-B80F-382A6CBF15F6}" presName="textRect" presStyleLbl="revTx" presStyleIdx="3" presStyleCnt="6">
        <dgm:presLayoutVars>
          <dgm:chMax val="1"/>
          <dgm:chPref val="1"/>
        </dgm:presLayoutVars>
      </dgm:prSet>
      <dgm:spPr/>
    </dgm:pt>
    <dgm:pt modelId="{592240C5-FCF1-4D0F-842E-6EEA3FAB409D}" type="pres">
      <dgm:prSet presAssocID="{A5C3F80B-132F-40B9-8D35-21DC85A5E989}" presName="sibTrans" presStyleLbl="sibTrans2D1" presStyleIdx="0" presStyleCnt="0"/>
      <dgm:spPr/>
    </dgm:pt>
    <dgm:pt modelId="{743FA2F9-E320-41B8-9836-9D0EB6839BE1}" type="pres">
      <dgm:prSet presAssocID="{7415490B-8041-40D4-BB88-D9B527567EB9}" presName="compNode" presStyleCnt="0"/>
      <dgm:spPr/>
    </dgm:pt>
    <dgm:pt modelId="{2DED52B7-53F1-4CDA-88B1-D9131928FE9F}" type="pres">
      <dgm:prSet presAssocID="{7415490B-8041-40D4-BB88-D9B527567EB9}" presName="iconBgRect" presStyleLbl="bgShp" presStyleIdx="4" presStyleCnt="6"/>
      <dgm:spPr/>
    </dgm:pt>
    <dgm:pt modelId="{6C9EAD6E-BAFC-48DC-94DD-4E8EA74447DA}" type="pres">
      <dgm:prSet presAssocID="{7415490B-8041-40D4-BB88-D9B527567EB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hopping basket"/>
        </a:ext>
      </dgm:extLst>
    </dgm:pt>
    <dgm:pt modelId="{8DA40512-FE7D-471A-B209-D5D9FFC7F459}" type="pres">
      <dgm:prSet presAssocID="{7415490B-8041-40D4-BB88-D9B527567EB9}" presName="spaceRect" presStyleCnt="0"/>
      <dgm:spPr/>
    </dgm:pt>
    <dgm:pt modelId="{97AE2361-A4E6-465C-B083-0B35F2598377}" type="pres">
      <dgm:prSet presAssocID="{7415490B-8041-40D4-BB88-D9B527567EB9}" presName="textRect" presStyleLbl="revTx" presStyleIdx="4" presStyleCnt="6">
        <dgm:presLayoutVars>
          <dgm:chMax val="1"/>
          <dgm:chPref val="1"/>
        </dgm:presLayoutVars>
      </dgm:prSet>
      <dgm:spPr/>
    </dgm:pt>
    <dgm:pt modelId="{B7115669-C50B-4351-8005-1C2C2ED397E1}" type="pres">
      <dgm:prSet presAssocID="{D0E5F886-0DC5-4EDA-9421-4D882306C2DF}" presName="sibTrans" presStyleLbl="sibTrans2D1" presStyleIdx="0" presStyleCnt="0"/>
      <dgm:spPr/>
    </dgm:pt>
    <dgm:pt modelId="{BAEC914B-3E92-4BF4-BC48-A2325BCDE6A1}" type="pres">
      <dgm:prSet presAssocID="{09F02196-2E4E-4BE4-9545-DBF1DCD3481A}" presName="compNode" presStyleCnt="0"/>
      <dgm:spPr/>
    </dgm:pt>
    <dgm:pt modelId="{D9FE83FF-E3DA-4E52-BCC8-A2A706171240}" type="pres">
      <dgm:prSet presAssocID="{09F02196-2E4E-4BE4-9545-DBF1DCD3481A}" presName="iconBgRect" presStyleLbl="bgShp" presStyleIdx="5" presStyleCnt="6"/>
      <dgm:spPr/>
    </dgm:pt>
    <dgm:pt modelId="{9E757696-35A9-4CDB-8CCE-8BFF56AFE6E1}" type="pres">
      <dgm:prSet presAssocID="{09F02196-2E4E-4BE4-9545-DBF1DCD3481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obot"/>
        </a:ext>
      </dgm:extLst>
    </dgm:pt>
    <dgm:pt modelId="{45B706BC-5478-4C14-BB8B-EAB93B21EF5E}" type="pres">
      <dgm:prSet presAssocID="{09F02196-2E4E-4BE4-9545-DBF1DCD3481A}" presName="spaceRect" presStyleCnt="0"/>
      <dgm:spPr/>
    </dgm:pt>
    <dgm:pt modelId="{0B6A7EB7-1F8D-4F5C-A0BB-3E374E88779D}" type="pres">
      <dgm:prSet presAssocID="{09F02196-2E4E-4BE4-9545-DBF1DCD3481A}" presName="textRect" presStyleLbl="revTx" presStyleIdx="5" presStyleCnt="6">
        <dgm:presLayoutVars>
          <dgm:chMax val="1"/>
          <dgm:chPref val="1"/>
        </dgm:presLayoutVars>
      </dgm:prSet>
      <dgm:spPr/>
    </dgm:pt>
  </dgm:ptLst>
  <dgm:cxnLst>
    <dgm:cxn modelId="{A2D2AC10-04DA-4631-9B6B-7D15566E498F}" srcId="{F3C209D6-0507-4869-B699-C3C6B7EC20EF}" destId="{65C1CDBF-B39A-4BF1-96DA-9D1D9EAC3651}" srcOrd="2" destOrd="0" parTransId="{A4BC27BC-EDAD-4F11-B2FD-8146843C20F2}" sibTransId="{A4C7E52A-E662-4028-A4A2-C33175E14264}"/>
    <dgm:cxn modelId="{5FA41B29-4EEC-4ABF-AD9B-C6200FA437A8}" srcId="{F3C209D6-0507-4869-B699-C3C6B7EC20EF}" destId="{02065E9C-2F9E-4A27-B80F-382A6CBF15F6}" srcOrd="3" destOrd="0" parTransId="{B487E7A5-8A0C-43DD-BF84-CC979C8EEF59}" sibTransId="{A5C3F80B-132F-40B9-8D35-21DC85A5E989}"/>
    <dgm:cxn modelId="{03C19229-FA66-4487-8D31-F8CC424D5A79}" type="presOf" srcId="{65C1CDBF-B39A-4BF1-96DA-9D1D9EAC3651}" destId="{FA7CBA1B-9B03-4D3D-A06A-3601A06DE809}" srcOrd="0" destOrd="0" presId="urn:microsoft.com/office/officeart/2018/2/layout/IconCircleList"/>
    <dgm:cxn modelId="{51EBAB44-9A8E-4651-866E-EB9E8138A81C}" srcId="{F3C209D6-0507-4869-B699-C3C6B7EC20EF}" destId="{6AF322B7-CFA3-46F4-8C78-2AB5FB2959E9}" srcOrd="0" destOrd="0" parTransId="{736CFBF2-643D-4D9D-90CE-94F102A61FF8}" sibTransId="{5FC1A1D8-1E5F-4F50-A80A-7C5B0421352F}"/>
    <dgm:cxn modelId="{932BD048-F204-428E-8A2C-5DB89B6DFEC8}" type="presOf" srcId="{D0E5F886-0DC5-4EDA-9421-4D882306C2DF}" destId="{B7115669-C50B-4351-8005-1C2C2ED397E1}" srcOrd="0" destOrd="0" presId="urn:microsoft.com/office/officeart/2018/2/layout/IconCircleList"/>
    <dgm:cxn modelId="{6E3E6776-A0F0-4A93-AF82-4F0BD9EC53F1}" srcId="{F3C209D6-0507-4869-B699-C3C6B7EC20EF}" destId="{09F02196-2E4E-4BE4-9545-DBF1DCD3481A}" srcOrd="5" destOrd="0" parTransId="{65A2A82B-54E1-4127-9ABB-8C5B39ADA8EF}" sibTransId="{74B6091E-29FD-4D72-A0F6-635FDB2D82CF}"/>
    <dgm:cxn modelId="{06D78A88-9D52-46BC-9424-AD636BCF21B3}" type="presOf" srcId="{F3C209D6-0507-4869-B699-C3C6B7EC20EF}" destId="{90423405-9113-4920-A7D1-09ADBA7560F0}" srcOrd="0" destOrd="0" presId="urn:microsoft.com/office/officeart/2018/2/layout/IconCircleList"/>
    <dgm:cxn modelId="{432B5192-375E-434E-9C6A-7A75BF097DAB}" srcId="{F3C209D6-0507-4869-B699-C3C6B7EC20EF}" destId="{7415490B-8041-40D4-BB88-D9B527567EB9}" srcOrd="4" destOrd="0" parTransId="{2B476829-44AF-40BF-AB9E-BEBCE337CD1A}" sibTransId="{D0E5F886-0DC5-4EDA-9421-4D882306C2DF}"/>
    <dgm:cxn modelId="{78337A9E-37AE-4FC7-81A2-9DA624F3A5F9}" type="presOf" srcId="{A4C7E52A-E662-4028-A4A2-C33175E14264}" destId="{30E30D8D-2D10-4259-8B6D-5B8BADBCB8CF}" srcOrd="0" destOrd="0" presId="urn:microsoft.com/office/officeart/2018/2/layout/IconCircleList"/>
    <dgm:cxn modelId="{B27D81A9-38FA-4CFA-8F07-9D232A7E0308}" type="presOf" srcId="{7415490B-8041-40D4-BB88-D9B527567EB9}" destId="{97AE2361-A4E6-465C-B083-0B35F2598377}" srcOrd="0" destOrd="0" presId="urn:microsoft.com/office/officeart/2018/2/layout/IconCircleList"/>
    <dgm:cxn modelId="{7D9606AB-D045-4E9D-B282-819DEADE39E0}" type="presOf" srcId="{DF50862D-3856-448B-BF5F-FF1E615B4515}" destId="{A8F63D00-964B-406A-B7DB-4ED71AE0C9DF}" srcOrd="0" destOrd="0" presId="urn:microsoft.com/office/officeart/2018/2/layout/IconCircleList"/>
    <dgm:cxn modelId="{58E20AB4-D837-44B3-BEAD-01AF1AD57557}" type="presOf" srcId="{A5C3F80B-132F-40B9-8D35-21DC85A5E989}" destId="{592240C5-FCF1-4D0F-842E-6EEA3FAB409D}" srcOrd="0" destOrd="0" presId="urn:microsoft.com/office/officeart/2018/2/layout/IconCircleList"/>
    <dgm:cxn modelId="{129CF7B7-1472-4D56-A461-C1CE67C88AD9}" type="presOf" srcId="{09F02196-2E4E-4BE4-9545-DBF1DCD3481A}" destId="{0B6A7EB7-1F8D-4F5C-A0BB-3E374E88779D}" srcOrd="0" destOrd="0" presId="urn:microsoft.com/office/officeart/2018/2/layout/IconCircleList"/>
    <dgm:cxn modelId="{691415C2-7593-4C7E-B72D-458A061EBBE0}" type="presOf" srcId="{5FC1A1D8-1E5F-4F50-A80A-7C5B0421352F}" destId="{6DF2DCDD-662F-45BB-BE75-6E5EB395224D}" srcOrd="0" destOrd="0" presId="urn:microsoft.com/office/officeart/2018/2/layout/IconCircleList"/>
    <dgm:cxn modelId="{A6B606CC-2DFD-48B4-94E8-2D033834BC41}" type="presOf" srcId="{E042D4F1-8A47-4137-8E9A-34083D255A70}" destId="{137D2776-6C9D-43D6-8304-7BF7E861B3F9}" srcOrd="0" destOrd="0" presId="urn:microsoft.com/office/officeart/2018/2/layout/IconCircleList"/>
    <dgm:cxn modelId="{50769EE6-FD04-4399-A05C-9159ADA5BA3F}" srcId="{F3C209D6-0507-4869-B699-C3C6B7EC20EF}" destId="{E042D4F1-8A47-4137-8E9A-34083D255A70}" srcOrd="1" destOrd="0" parTransId="{0EC0F9E5-8254-4DE7-AD15-F492832F4E30}" sibTransId="{DF50862D-3856-448B-BF5F-FF1E615B4515}"/>
    <dgm:cxn modelId="{EDC6F0EE-D421-41EF-A6ED-FB2E619E3709}" type="presOf" srcId="{02065E9C-2F9E-4A27-B80F-382A6CBF15F6}" destId="{4DAB8BEF-BE74-4CAE-81C1-4D3BD9F52086}" srcOrd="0" destOrd="0" presId="urn:microsoft.com/office/officeart/2018/2/layout/IconCircleList"/>
    <dgm:cxn modelId="{3B697EFA-836C-4B03-AE24-A183EFD49793}" type="presOf" srcId="{6AF322B7-CFA3-46F4-8C78-2AB5FB2959E9}" destId="{6ECB3701-9BB7-4DD5-9727-4AA4FCDF129B}" srcOrd="0" destOrd="0" presId="urn:microsoft.com/office/officeart/2018/2/layout/IconCircleList"/>
    <dgm:cxn modelId="{599F5767-6699-426D-8272-7F7A3961ECFC}" type="presParOf" srcId="{90423405-9113-4920-A7D1-09ADBA7560F0}" destId="{A3482B76-DAF2-4EC9-879F-1405297FE5A7}" srcOrd="0" destOrd="0" presId="urn:microsoft.com/office/officeart/2018/2/layout/IconCircleList"/>
    <dgm:cxn modelId="{18DAD88C-214E-45C5-8559-643330C5147B}" type="presParOf" srcId="{A3482B76-DAF2-4EC9-879F-1405297FE5A7}" destId="{A3F1EB84-30AD-4680-B73E-3C8148406C24}" srcOrd="0" destOrd="0" presId="urn:microsoft.com/office/officeart/2018/2/layout/IconCircleList"/>
    <dgm:cxn modelId="{8E416F7D-F6BB-423F-949A-0AB478BD669C}" type="presParOf" srcId="{A3F1EB84-30AD-4680-B73E-3C8148406C24}" destId="{2C74B1E1-76E7-42F4-BDA0-5924518E3573}" srcOrd="0" destOrd="0" presId="urn:microsoft.com/office/officeart/2018/2/layout/IconCircleList"/>
    <dgm:cxn modelId="{386CAA91-219C-49BF-978C-A0940D654DD0}" type="presParOf" srcId="{A3F1EB84-30AD-4680-B73E-3C8148406C24}" destId="{466FAEE8-E8C8-40C7-8259-3AD51BC26DCA}" srcOrd="1" destOrd="0" presId="urn:microsoft.com/office/officeart/2018/2/layout/IconCircleList"/>
    <dgm:cxn modelId="{7E6F5A0F-E2AE-4795-8D97-50A437918EC5}" type="presParOf" srcId="{A3F1EB84-30AD-4680-B73E-3C8148406C24}" destId="{43297EB8-ECFD-4728-A959-2FA2A9788568}" srcOrd="2" destOrd="0" presId="urn:microsoft.com/office/officeart/2018/2/layout/IconCircleList"/>
    <dgm:cxn modelId="{552347D0-5D67-4005-A729-195B74C92EA3}" type="presParOf" srcId="{A3F1EB84-30AD-4680-B73E-3C8148406C24}" destId="{6ECB3701-9BB7-4DD5-9727-4AA4FCDF129B}" srcOrd="3" destOrd="0" presId="urn:microsoft.com/office/officeart/2018/2/layout/IconCircleList"/>
    <dgm:cxn modelId="{48A9AE05-7A4D-4C71-80A7-C8BC31C3CB1A}" type="presParOf" srcId="{A3482B76-DAF2-4EC9-879F-1405297FE5A7}" destId="{6DF2DCDD-662F-45BB-BE75-6E5EB395224D}" srcOrd="1" destOrd="0" presId="urn:microsoft.com/office/officeart/2018/2/layout/IconCircleList"/>
    <dgm:cxn modelId="{8E42CD59-32D4-496B-A2F8-ED0162778972}" type="presParOf" srcId="{A3482B76-DAF2-4EC9-879F-1405297FE5A7}" destId="{DAE8CCAF-A9B9-44B7-8B8C-1C0824E39044}" srcOrd="2" destOrd="0" presId="urn:microsoft.com/office/officeart/2018/2/layout/IconCircleList"/>
    <dgm:cxn modelId="{E07A09AE-E94C-4809-A17B-6C8DF5C8F2C3}" type="presParOf" srcId="{DAE8CCAF-A9B9-44B7-8B8C-1C0824E39044}" destId="{6C183524-6E20-4EB2-9E79-275B663C4E8C}" srcOrd="0" destOrd="0" presId="urn:microsoft.com/office/officeart/2018/2/layout/IconCircleList"/>
    <dgm:cxn modelId="{E583AD39-6AE8-412D-8311-4BBB3514E478}" type="presParOf" srcId="{DAE8CCAF-A9B9-44B7-8B8C-1C0824E39044}" destId="{689B80ED-EF2D-44B1-BFDF-3CDF99394F81}" srcOrd="1" destOrd="0" presId="urn:microsoft.com/office/officeart/2018/2/layout/IconCircleList"/>
    <dgm:cxn modelId="{2430285E-6A67-4610-A611-AFDC8111630F}" type="presParOf" srcId="{DAE8CCAF-A9B9-44B7-8B8C-1C0824E39044}" destId="{31046D36-8A3C-436F-8FED-C739959D4DE6}" srcOrd="2" destOrd="0" presId="urn:microsoft.com/office/officeart/2018/2/layout/IconCircleList"/>
    <dgm:cxn modelId="{0CEBF6EC-5E65-4E6C-AD6E-A47B762B8D83}" type="presParOf" srcId="{DAE8CCAF-A9B9-44B7-8B8C-1C0824E39044}" destId="{137D2776-6C9D-43D6-8304-7BF7E861B3F9}" srcOrd="3" destOrd="0" presId="urn:microsoft.com/office/officeart/2018/2/layout/IconCircleList"/>
    <dgm:cxn modelId="{22C4CCE0-5802-414E-8E21-D44DDAEFC808}" type="presParOf" srcId="{A3482B76-DAF2-4EC9-879F-1405297FE5A7}" destId="{A8F63D00-964B-406A-B7DB-4ED71AE0C9DF}" srcOrd="3" destOrd="0" presId="urn:microsoft.com/office/officeart/2018/2/layout/IconCircleList"/>
    <dgm:cxn modelId="{59196C4C-3FE6-4AD5-83AE-DCDE218B7282}" type="presParOf" srcId="{A3482B76-DAF2-4EC9-879F-1405297FE5A7}" destId="{742FB298-DEFE-4FD7-9E24-02BD9043DD50}" srcOrd="4" destOrd="0" presId="urn:microsoft.com/office/officeart/2018/2/layout/IconCircleList"/>
    <dgm:cxn modelId="{9F757DC1-5932-4094-85F6-06C5B5B4E97B}" type="presParOf" srcId="{742FB298-DEFE-4FD7-9E24-02BD9043DD50}" destId="{4DC5FBD4-053C-4B47-AF80-32EADBE7FF40}" srcOrd="0" destOrd="0" presId="urn:microsoft.com/office/officeart/2018/2/layout/IconCircleList"/>
    <dgm:cxn modelId="{EC4A3887-9446-4F93-9507-0B36B378E81D}" type="presParOf" srcId="{742FB298-DEFE-4FD7-9E24-02BD9043DD50}" destId="{2184F59E-7FD2-405D-8260-94D965AEF185}" srcOrd="1" destOrd="0" presId="urn:microsoft.com/office/officeart/2018/2/layout/IconCircleList"/>
    <dgm:cxn modelId="{3D5A8AFE-9531-4548-921E-EBE47B7B233B}" type="presParOf" srcId="{742FB298-DEFE-4FD7-9E24-02BD9043DD50}" destId="{898FD232-60A4-4B65-AAA6-1406E88A10A4}" srcOrd="2" destOrd="0" presId="urn:microsoft.com/office/officeart/2018/2/layout/IconCircleList"/>
    <dgm:cxn modelId="{06169A14-491B-46CF-96AE-8243A6CA6FB7}" type="presParOf" srcId="{742FB298-DEFE-4FD7-9E24-02BD9043DD50}" destId="{FA7CBA1B-9B03-4D3D-A06A-3601A06DE809}" srcOrd="3" destOrd="0" presId="urn:microsoft.com/office/officeart/2018/2/layout/IconCircleList"/>
    <dgm:cxn modelId="{73522976-F02D-4B6D-A358-16004A5B318D}" type="presParOf" srcId="{A3482B76-DAF2-4EC9-879F-1405297FE5A7}" destId="{30E30D8D-2D10-4259-8B6D-5B8BADBCB8CF}" srcOrd="5" destOrd="0" presId="urn:microsoft.com/office/officeart/2018/2/layout/IconCircleList"/>
    <dgm:cxn modelId="{9C2D0114-B5D5-4015-8465-377D78410175}" type="presParOf" srcId="{A3482B76-DAF2-4EC9-879F-1405297FE5A7}" destId="{9DC04EE6-A0A3-44B8-B44A-3C7C9F4BEBF2}" srcOrd="6" destOrd="0" presId="urn:microsoft.com/office/officeart/2018/2/layout/IconCircleList"/>
    <dgm:cxn modelId="{583F9C52-B591-4B1A-97BC-4CB2ADFBB598}" type="presParOf" srcId="{9DC04EE6-A0A3-44B8-B44A-3C7C9F4BEBF2}" destId="{65722172-3FC5-4B62-B548-0F9748C9A2C2}" srcOrd="0" destOrd="0" presId="urn:microsoft.com/office/officeart/2018/2/layout/IconCircleList"/>
    <dgm:cxn modelId="{1009A63D-2A62-4CE1-A654-9DA46E487BAA}" type="presParOf" srcId="{9DC04EE6-A0A3-44B8-B44A-3C7C9F4BEBF2}" destId="{235213EC-74F1-4D34-9A66-CBB21B79F7CD}" srcOrd="1" destOrd="0" presId="urn:microsoft.com/office/officeart/2018/2/layout/IconCircleList"/>
    <dgm:cxn modelId="{38DB9810-40D0-42B3-A7A2-130A13D28029}" type="presParOf" srcId="{9DC04EE6-A0A3-44B8-B44A-3C7C9F4BEBF2}" destId="{27E36623-D8FA-46F0-8198-F9B051CDE783}" srcOrd="2" destOrd="0" presId="urn:microsoft.com/office/officeart/2018/2/layout/IconCircleList"/>
    <dgm:cxn modelId="{4A257BA0-AE96-48A6-9423-81B478834C60}" type="presParOf" srcId="{9DC04EE6-A0A3-44B8-B44A-3C7C9F4BEBF2}" destId="{4DAB8BEF-BE74-4CAE-81C1-4D3BD9F52086}" srcOrd="3" destOrd="0" presId="urn:microsoft.com/office/officeart/2018/2/layout/IconCircleList"/>
    <dgm:cxn modelId="{08F08BC0-6316-4990-9452-5A403C933B7B}" type="presParOf" srcId="{A3482B76-DAF2-4EC9-879F-1405297FE5A7}" destId="{592240C5-FCF1-4D0F-842E-6EEA3FAB409D}" srcOrd="7" destOrd="0" presId="urn:microsoft.com/office/officeart/2018/2/layout/IconCircleList"/>
    <dgm:cxn modelId="{36BFCD90-7819-4EB5-86BF-8170C136E7AC}" type="presParOf" srcId="{A3482B76-DAF2-4EC9-879F-1405297FE5A7}" destId="{743FA2F9-E320-41B8-9836-9D0EB6839BE1}" srcOrd="8" destOrd="0" presId="urn:microsoft.com/office/officeart/2018/2/layout/IconCircleList"/>
    <dgm:cxn modelId="{5B077766-4A43-44B6-90D1-3FEACC18CE7F}" type="presParOf" srcId="{743FA2F9-E320-41B8-9836-9D0EB6839BE1}" destId="{2DED52B7-53F1-4CDA-88B1-D9131928FE9F}" srcOrd="0" destOrd="0" presId="urn:microsoft.com/office/officeart/2018/2/layout/IconCircleList"/>
    <dgm:cxn modelId="{C0A7F6CC-5321-4AF0-A32F-FCD0D049B107}" type="presParOf" srcId="{743FA2F9-E320-41B8-9836-9D0EB6839BE1}" destId="{6C9EAD6E-BAFC-48DC-94DD-4E8EA74447DA}" srcOrd="1" destOrd="0" presId="urn:microsoft.com/office/officeart/2018/2/layout/IconCircleList"/>
    <dgm:cxn modelId="{02FDCD8F-9294-42C5-9571-1CE1D28EADD8}" type="presParOf" srcId="{743FA2F9-E320-41B8-9836-9D0EB6839BE1}" destId="{8DA40512-FE7D-471A-B209-D5D9FFC7F459}" srcOrd="2" destOrd="0" presId="urn:microsoft.com/office/officeart/2018/2/layout/IconCircleList"/>
    <dgm:cxn modelId="{10560FC9-0BA5-4611-B7A4-FE9C51D94A9D}" type="presParOf" srcId="{743FA2F9-E320-41B8-9836-9D0EB6839BE1}" destId="{97AE2361-A4E6-465C-B083-0B35F2598377}" srcOrd="3" destOrd="0" presId="urn:microsoft.com/office/officeart/2018/2/layout/IconCircleList"/>
    <dgm:cxn modelId="{C121698B-B43D-441E-9C5A-C24036CDF02D}" type="presParOf" srcId="{A3482B76-DAF2-4EC9-879F-1405297FE5A7}" destId="{B7115669-C50B-4351-8005-1C2C2ED397E1}" srcOrd="9" destOrd="0" presId="urn:microsoft.com/office/officeart/2018/2/layout/IconCircleList"/>
    <dgm:cxn modelId="{29415D39-43B6-4097-B0AE-6C10FDFC0718}" type="presParOf" srcId="{A3482B76-DAF2-4EC9-879F-1405297FE5A7}" destId="{BAEC914B-3E92-4BF4-BC48-A2325BCDE6A1}" srcOrd="10" destOrd="0" presId="urn:microsoft.com/office/officeart/2018/2/layout/IconCircleList"/>
    <dgm:cxn modelId="{65CE7E7C-0E16-44CF-98C5-918028C8EF3D}" type="presParOf" srcId="{BAEC914B-3E92-4BF4-BC48-A2325BCDE6A1}" destId="{D9FE83FF-E3DA-4E52-BCC8-A2A706171240}" srcOrd="0" destOrd="0" presId="urn:microsoft.com/office/officeart/2018/2/layout/IconCircleList"/>
    <dgm:cxn modelId="{0546AA94-E4BC-428D-BA2D-5E8BAE4CD366}" type="presParOf" srcId="{BAEC914B-3E92-4BF4-BC48-A2325BCDE6A1}" destId="{9E757696-35A9-4CDB-8CCE-8BFF56AFE6E1}" srcOrd="1" destOrd="0" presId="urn:microsoft.com/office/officeart/2018/2/layout/IconCircleList"/>
    <dgm:cxn modelId="{B6D45C25-FD00-4220-9AD7-CF901CAE9C3E}" type="presParOf" srcId="{BAEC914B-3E92-4BF4-BC48-A2325BCDE6A1}" destId="{45B706BC-5478-4C14-BB8B-EAB93B21EF5E}" srcOrd="2" destOrd="0" presId="urn:microsoft.com/office/officeart/2018/2/layout/IconCircleList"/>
    <dgm:cxn modelId="{D1D97196-9920-46E3-A5E4-F5C11C111BA8}" type="presParOf" srcId="{BAEC914B-3E92-4BF4-BC48-A2325BCDE6A1}" destId="{0B6A7EB7-1F8D-4F5C-A0BB-3E374E88779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A56AC0-9257-4A70-B0E0-F14E5A7FA94E}"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CBA3CAE4-6289-49E0-BD19-D7E21C6D75A6}">
      <dgm:prSet/>
      <dgm:spPr/>
      <dgm:t>
        <a:bodyPr/>
        <a:lstStyle/>
        <a:p>
          <a:pPr>
            <a:lnSpc>
              <a:spcPct val="100000"/>
            </a:lnSpc>
            <a:defRPr cap="all"/>
          </a:pPr>
          <a:r>
            <a:rPr lang="en-US" b="1"/>
            <a:t>Improved Customer Engagement:</a:t>
          </a:r>
          <a:r>
            <a:rPr lang="en-US"/>
            <a:t> Personalized marketing creates a stronger connection between the organization and its customers. When customers receive content and recommendations tailored to their interests and preferences, they are more likely to engage with the brand, leading to increased interaction, longer time spent on the website, and improved click-through rates.</a:t>
          </a:r>
        </a:p>
      </dgm:t>
    </dgm:pt>
    <dgm:pt modelId="{0B72A5F2-4D6A-48AB-A027-C13E225ECFDD}" type="parTrans" cxnId="{F2FD20D7-3EEC-4055-B628-D978D61EF149}">
      <dgm:prSet/>
      <dgm:spPr/>
      <dgm:t>
        <a:bodyPr/>
        <a:lstStyle/>
        <a:p>
          <a:endParaRPr lang="en-US"/>
        </a:p>
      </dgm:t>
    </dgm:pt>
    <dgm:pt modelId="{1069F7F8-17C7-42C4-B5F0-7C658D7233A2}" type="sibTrans" cxnId="{F2FD20D7-3EEC-4055-B628-D978D61EF149}">
      <dgm:prSet/>
      <dgm:spPr/>
      <dgm:t>
        <a:bodyPr/>
        <a:lstStyle/>
        <a:p>
          <a:endParaRPr lang="en-US"/>
        </a:p>
      </dgm:t>
    </dgm:pt>
    <dgm:pt modelId="{AAB044BA-E4DA-48E0-8887-BD7767A527F3}">
      <dgm:prSet/>
      <dgm:spPr/>
      <dgm:t>
        <a:bodyPr/>
        <a:lstStyle/>
        <a:p>
          <a:pPr>
            <a:lnSpc>
              <a:spcPct val="100000"/>
            </a:lnSpc>
            <a:defRPr cap="all"/>
          </a:pPr>
          <a:r>
            <a:rPr lang="en-US" b="1"/>
            <a:t>Increased Conversion Rates:</a:t>
          </a:r>
          <a:r>
            <a:rPr lang="en-US"/>
            <a:t> Personalized marketing is highly effective at guiding customers through the sales funnel. By offering personalized product recommendations and addressing customer queries in real-time, organizations can significantly boost conversion rates, leading to higher sales and revenue.</a:t>
          </a:r>
        </a:p>
      </dgm:t>
    </dgm:pt>
    <dgm:pt modelId="{A10EF730-671B-47FD-B466-61DB48CEF430}" type="parTrans" cxnId="{EAC1DA74-33AA-4281-A1A5-A2D3390F417E}">
      <dgm:prSet/>
      <dgm:spPr/>
      <dgm:t>
        <a:bodyPr/>
        <a:lstStyle/>
        <a:p>
          <a:endParaRPr lang="en-US"/>
        </a:p>
      </dgm:t>
    </dgm:pt>
    <dgm:pt modelId="{7551FDAF-283C-4671-816A-D43DF26BCE79}" type="sibTrans" cxnId="{EAC1DA74-33AA-4281-A1A5-A2D3390F417E}">
      <dgm:prSet/>
      <dgm:spPr/>
      <dgm:t>
        <a:bodyPr/>
        <a:lstStyle/>
        <a:p>
          <a:endParaRPr lang="en-US"/>
        </a:p>
      </dgm:t>
    </dgm:pt>
    <dgm:pt modelId="{7E6A6A3C-2447-4225-BC37-FFBDD29DE082}">
      <dgm:prSet/>
      <dgm:spPr/>
      <dgm:t>
        <a:bodyPr/>
        <a:lstStyle/>
        <a:p>
          <a:pPr>
            <a:lnSpc>
              <a:spcPct val="100000"/>
            </a:lnSpc>
            <a:defRPr cap="all"/>
          </a:pPr>
          <a:r>
            <a:rPr lang="en-US" b="1"/>
            <a:t>Enhanced Brand Loyalty:</a:t>
          </a:r>
          <a:r>
            <a:rPr lang="en-US"/>
            <a:t> When customers feel that a brand understands and caters to their individual needs, they are more likely to become loyal advocates. Personalized marketing fosters stronger customer relationships, increasing the likelihood of repeat purchases and long-term brand loyalty.</a:t>
          </a:r>
        </a:p>
      </dgm:t>
    </dgm:pt>
    <dgm:pt modelId="{D157A3BB-C4FB-4A2E-B01B-42D63930344E}" type="parTrans" cxnId="{8EB9F9EC-81E6-4EA3-A39D-9FFE8AF4FC66}">
      <dgm:prSet/>
      <dgm:spPr/>
      <dgm:t>
        <a:bodyPr/>
        <a:lstStyle/>
        <a:p>
          <a:endParaRPr lang="en-US"/>
        </a:p>
      </dgm:t>
    </dgm:pt>
    <dgm:pt modelId="{08B55FF9-D114-42C8-BBBE-16AAB1AEDB8C}" type="sibTrans" cxnId="{8EB9F9EC-81E6-4EA3-A39D-9FFE8AF4FC66}">
      <dgm:prSet/>
      <dgm:spPr/>
      <dgm:t>
        <a:bodyPr/>
        <a:lstStyle/>
        <a:p>
          <a:endParaRPr lang="en-US"/>
        </a:p>
      </dgm:t>
    </dgm:pt>
    <dgm:pt modelId="{C60C49FD-C1C9-4A7E-A3B7-2E8D9A392CE8}">
      <dgm:prSet/>
      <dgm:spPr/>
      <dgm:t>
        <a:bodyPr/>
        <a:lstStyle/>
        <a:p>
          <a:pPr>
            <a:lnSpc>
              <a:spcPct val="100000"/>
            </a:lnSpc>
            <a:defRPr cap="all"/>
          </a:pPr>
          <a:r>
            <a:rPr lang="en-US" b="1"/>
            <a:t>Efficient Resource Allocation:</a:t>
          </a:r>
          <a:r>
            <a:rPr lang="en-US"/>
            <a:t> With personalized marketing, organizations can allocate resources more efficiently. By delivering content and promotions that are more likely to resonate with customers, marketing budgets can be optimized, reducing wasted spending on irrelevant campaigns.</a:t>
          </a:r>
        </a:p>
      </dgm:t>
    </dgm:pt>
    <dgm:pt modelId="{8CF61ED0-997A-4B54-B8E8-C0914863A90C}" type="parTrans" cxnId="{678365F2-0CF4-484B-B38E-E49FE84EE887}">
      <dgm:prSet/>
      <dgm:spPr/>
      <dgm:t>
        <a:bodyPr/>
        <a:lstStyle/>
        <a:p>
          <a:endParaRPr lang="en-US"/>
        </a:p>
      </dgm:t>
    </dgm:pt>
    <dgm:pt modelId="{1CEF5B8A-C3E7-4BE9-997F-1C6B6BCF99D7}" type="sibTrans" cxnId="{678365F2-0CF4-484B-B38E-E49FE84EE887}">
      <dgm:prSet/>
      <dgm:spPr/>
      <dgm:t>
        <a:bodyPr/>
        <a:lstStyle/>
        <a:p>
          <a:endParaRPr lang="en-US"/>
        </a:p>
      </dgm:t>
    </dgm:pt>
    <dgm:pt modelId="{9128FE44-6E5B-4B9E-9B72-588A51CAF64F}">
      <dgm:prSet/>
      <dgm:spPr/>
      <dgm:t>
        <a:bodyPr/>
        <a:lstStyle/>
        <a:p>
          <a:pPr>
            <a:lnSpc>
              <a:spcPct val="100000"/>
            </a:lnSpc>
            <a:defRPr cap="all"/>
          </a:pPr>
          <a:r>
            <a:rPr lang="en-US" b="1"/>
            <a:t>Competitive Advantage:</a:t>
          </a:r>
          <a:r>
            <a:rPr lang="en-US"/>
            <a:t> As personalized marketing becomes increasingly essential in the digital landscape, organizations that effectively leverage Chat GPT for personalization gain a competitive edge. They can respond to customer needs faster, stay ahead of market trends, and outperform competitors who rely solely on traditional marketing approaches.</a:t>
          </a:r>
        </a:p>
      </dgm:t>
    </dgm:pt>
    <dgm:pt modelId="{6F603855-8BEF-4471-AA11-967267D405E0}" type="parTrans" cxnId="{97003137-E437-4673-8432-0339A02A6122}">
      <dgm:prSet/>
      <dgm:spPr/>
      <dgm:t>
        <a:bodyPr/>
        <a:lstStyle/>
        <a:p>
          <a:endParaRPr lang="en-US"/>
        </a:p>
      </dgm:t>
    </dgm:pt>
    <dgm:pt modelId="{80B65E1F-7BE4-4D66-8907-7A8C518E109F}" type="sibTrans" cxnId="{97003137-E437-4673-8432-0339A02A6122}">
      <dgm:prSet/>
      <dgm:spPr/>
      <dgm:t>
        <a:bodyPr/>
        <a:lstStyle/>
        <a:p>
          <a:endParaRPr lang="en-US"/>
        </a:p>
      </dgm:t>
    </dgm:pt>
    <dgm:pt modelId="{511204B1-7A51-4198-A31E-F7EB79B05544}">
      <dgm:prSet/>
      <dgm:spPr/>
      <dgm:t>
        <a:bodyPr/>
        <a:lstStyle/>
        <a:p>
          <a:pPr>
            <a:lnSpc>
              <a:spcPct val="100000"/>
            </a:lnSpc>
            <a:defRPr cap="all"/>
          </a:pPr>
          <a:r>
            <a:rPr lang="en-US" b="1"/>
            <a:t>Data-Driven Insights:</a:t>
          </a:r>
          <a:r>
            <a:rPr lang="en-US"/>
            <a:t> The data collected during personalized marketing campaigns can provide valuable insights into customer behavior and preferences. Organizations can use this data to refine their product offerings, marketing strategies, and customer segmentation, further improving their overall business strategy.</a:t>
          </a:r>
        </a:p>
      </dgm:t>
    </dgm:pt>
    <dgm:pt modelId="{3064DEBF-0BF3-4B8E-B8B6-A582CBDCE341}" type="parTrans" cxnId="{C1D805CF-9C1A-4134-8D9B-A0B33C19FA49}">
      <dgm:prSet/>
      <dgm:spPr/>
      <dgm:t>
        <a:bodyPr/>
        <a:lstStyle/>
        <a:p>
          <a:endParaRPr lang="en-US"/>
        </a:p>
      </dgm:t>
    </dgm:pt>
    <dgm:pt modelId="{749D4726-16DD-4C72-A9B9-438219367413}" type="sibTrans" cxnId="{C1D805CF-9C1A-4134-8D9B-A0B33C19FA49}">
      <dgm:prSet/>
      <dgm:spPr/>
      <dgm:t>
        <a:bodyPr/>
        <a:lstStyle/>
        <a:p>
          <a:endParaRPr lang="en-US"/>
        </a:p>
      </dgm:t>
    </dgm:pt>
    <dgm:pt modelId="{09841F12-EF60-487E-8744-A394CDAD3162}" type="pres">
      <dgm:prSet presAssocID="{F5A56AC0-9257-4A70-B0E0-F14E5A7FA94E}" presName="root" presStyleCnt="0">
        <dgm:presLayoutVars>
          <dgm:dir/>
          <dgm:resizeHandles val="exact"/>
        </dgm:presLayoutVars>
      </dgm:prSet>
      <dgm:spPr/>
    </dgm:pt>
    <dgm:pt modelId="{12BD0614-1241-44ED-BB06-582F30BD703C}" type="pres">
      <dgm:prSet presAssocID="{CBA3CAE4-6289-49E0-BD19-D7E21C6D75A6}" presName="compNode" presStyleCnt="0"/>
      <dgm:spPr/>
    </dgm:pt>
    <dgm:pt modelId="{B4C65993-3701-409D-B9E8-E9B72B10E28E}" type="pres">
      <dgm:prSet presAssocID="{CBA3CAE4-6289-49E0-BD19-D7E21C6D75A6}" presName="iconBgRect" presStyleLbl="bgShp" presStyleIdx="0" presStyleCnt="6"/>
      <dgm:spPr/>
    </dgm:pt>
    <dgm:pt modelId="{AF2F4683-D904-41AC-AE3A-0959B2BA1683}" type="pres">
      <dgm:prSet presAssocID="{CBA3CAE4-6289-49E0-BD19-D7E21C6D75A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gaphone"/>
        </a:ext>
      </dgm:extLst>
    </dgm:pt>
    <dgm:pt modelId="{6755BF16-8DF8-40FC-99CF-545A74B3445D}" type="pres">
      <dgm:prSet presAssocID="{CBA3CAE4-6289-49E0-BD19-D7E21C6D75A6}" presName="spaceRect" presStyleCnt="0"/>
      <dgm:spPr/>
    </dgm:pt>
    <dgm:pt modelId="{7FBFC885-DCEC-43AA-9EC8-EB1CA959D483}" type="pres">
      <dgm:prSet presAssocID="{CBA3CAE4-6289-49E0-BD19-D7E21C6D75A6}" presName="textRect" presStyleLbl="revTx" presStyleIdx="0" presStyleCnt="6">
        <dgm:presLayoutVars>
          <dgm:chMax val="1"/>
          <dgm:chPref val="1"/>
        </dgm:presLayoutVars>
      </dgm:prSet>
      <dgm:spPr/>
    </dgm:pt>
    <dgm:pt modelId="{F15DDE88-E9B4-4782-A91B-7EC12B127D28}" type="pres">
      <dgm:prSet presAssocID="{1069F7F8-17C7-42C4-B5F0-7C658D7233A2}" presName="sibTrans" presStyleCnt="0"/>
      <dgm:spPr/>
    </dgm:pt>
    <dgm:pt modelId="{3FB83E1B-E9AB-482C-88A7-C0F4FEF990FA}" type="pres">
      <dgm:prSet presAssocID="{AAB044BA-E4DA-48E0-8887-BD7767A527F3}" presName="compNode" presStyleCnt="0"/>
      <dgm:spPr/>
    </dgm:pt>
    <dgm:pt modelId="{ACF02675-4F4E-437A-9CD8-0AF332A6E155}" type="pres">
      <dgm:prSet presAssocID="{AAB044BA-E4DA-48E0-8887-BD7767A527F3}" presName="iconBgRect" presStyleLbl="bgShp" presStyleIdx="1" presStyleCnt="6"/>
      <dgm:spPr/>
    </dgm:pt>
    <dgm:pt modelId="{37781B00-F064-47D8-85D1-3B3663207842}" type="pres">
      <dgm:prSet presAssocID="{AAB044BA-E4DA-48E0-8887-BD7767A527F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DD9C75C7-E657-4868-A5B1-B6C35182638C}" type="pres">
      <dgm:prSet presAssocID="{AAB044BA-E4DA-48E0-8887-BD7767A527F3}" presName="spaceRect" presStyleCnt="0"/>
      <dgm:spPr/>
    </dgm:pt>
    <dgm:pt modelId="{09F13F8D-32D3-46E6-A3E2-EC32823F2A8A}" type="pres">
      <dgm:prSet presAssocID="{AAB044BA-E4DA-48E0-8887-BD7767A527F3}" presName="textRect" presStyleLbl="revTx" presStyleIdx="1" presStyleCnt="6">
        <dgm:presLayoutVars>
          <dgm:chMax val="1"/>
          <dgm:chPref val="1"/>
        </dgm:presLayoutVars>
      </dgm:prSet>
      <dgm:spPr/>
    </dgm:pt>
    <dgm:pt modelId="{75F6AE83-2061-4A08-B7A7-D96B4F38267E}" type="pres">
      <dgm:prSet presAssocID="{7551FDAF-283C-4671-816A-D43DF26BCE79}" presName="sibTrans" presStyleCnt="0"/>
      <dgm:spPr/>
    </dgm:pt>
    <dgm:pt modelId="{0F2C9F7E-FE97-41B5-B146-5CBAA026A2FC}" type="pres">
      <dgm:prSet presAssocID="{7E6A6A3C-2447-4225-BC37-FFBDD29DE082}" presName="compNode" presStyleCnt="0"/>
      <dgm:spPr/>
    </dgm:pt>
    <dgm:pt modelId="{87ABFA4E-C063-4696-B865-2DB3F166AB3F}" type="pres">
      <dgm:prSet presAssocID="{7E6A6A3C-2447-4225-BC37-FFBDD29DE082}" presName="iconBgRect" presStyleLbl="bgShp" presStyleIdx="2" presStyleCnt="6"/>
      <dgm:spPr/>
    </dgm:pt>
    <dgm:pt modelId="{BBD67264-8058-4783-A31C-67763BAF1DB5}" type="pres">
      <dgm:prSet presAssocID="{7E6A6A3C-2447-4225-BC37-FFBDD29DE08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n Love Face Outline"/>
        </a:ext>
      </dgm:extLst>
    </dgm:pt>
    <dgm:pt modelId="{CA126B44-2739-4E1E-8B49-A275135405A9}" type="pres">
      <dgm:prSet presAssocID="{7E6A6A3C-2447-4225-BC37-FFBDD29DE082}" presName="spaceRect" presStyleCnt="0"/>
      <dgm:spPr/>
    </dgm:pt>
    <dgm:pt modelId="{8236399F-611B-4BD5-8C7C-72B82CCB15B7}" type="pres">
      <dgm:prSet presAssocID="{7E6A6A3C-2447-4225-BC37-FFBDD29DE082}" presName="textRect" presStyleLbl="revTx" presStyleIdx="2" presStyleCnt="6">
        <dgm:presLayoutVars>
          <dgm:chMax val="1"/>
          <dgm:chPref val="1"/>
        </dgm:presLayoutVars>
      </dgm:prSet>
      <dgm:spPr/>
    </dgm:pt>
    <dgm:pt modelId="{2022195D-6F72-4540-8D69-DE8D1B5D191C}" type="pres">
      <dgm:prSet presAssocID="{08B55FF9-D114-42C8-BBBE-16AAB1AEDB8C}" presName="sibTrans" presStyleCnt="0"/>
      <dgm:spPr/>
    </dgm:pt>
    <dgm:pt modelId="{0C617E00-C86C-470C-B73A-5A4CEA0B534B}" type="pres">
      <dgm:prSet presAssocID="{C60C49FD-C1C9-4A7E-A3B7-2E8D9A392CE8}" presName="compNode" presStyleCnt="0"/>
      <dgm:spPr/>
    </dgm:pt>
    <dgm:pt modelId="{72FED132-2E95-4B53-B0DB-4AFF109ABD4F}" type="pres">
      <dgm:prSet presAssocID="{C60C49FD-C1C9-4A7E-A3B7-2E8D9A392CE8}" presName="iconBgRect" presStyleLbl="bgShp" presStyleIdx="3" presStyleCnt="6"/>
      <dgm:spPr/>
    </dgm:pt>
    <dgm:pt modelId="{1B87681A-A4FF-4A29-895C-34216CF06ECA}" type="pres">
      <dgm:prSet presAssocID="{C60C49FD-C1C9-4A7E-A3B7-2E8D9A392CE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Advertising"/>
        </a:ext>
      </dgm:extLst>
    </dgm:pt>
    <dgm:pt modelId="{D2CB762E-88A4-46C6-83FF-84DB7E9E3A1F}" type="pres">
      <dgm:prSet presAssocID="{C60C49FD-C1C9-4A7E-A3B7-2E8D9A392CE8}" presName="spaceRect" presStyleCnt="0"/>
      <dgm:spPr/>
    </dgm:pt>
    <dgm:pt modelId="{823A9CC0-2ED3-4A41-9E2F-A31DB8B89343}" type="pres">
      <dgm:prSet presAssocID="{C60C49FD-C1C9-4A7E-A3B7-2E8D9A392CE8}" presName="textRect" presStyleLbl="revTx" presStyleIdx="3" presStyleCnt="6">
        <dgm:presLayoutVars>
          <dgm:chMax val="1"/>
          <dgm:chPref val="1"/>
        </dgm:presLayoutVars>
      </dgm:prSet>
      <dgm:spPr/>
    </dgm:pt>
    <dgm:pt modelId="{6FA198E7-ED6B-49A1-BD94-C0ACE8549DB5}" type="pres">
      <dgm:prSet presAssocID="{1CEF5B8A-C3E7-4BE9-997F-1C6B6BCF99D7}" presName="sibTrans" presStyleCnt="0"/>
      <dgm:spPr/>
    </dgm:pt>
    <dgm:pt modelId="{F4F87060-6414-48EC-B093-10977F27F96C}" type="pres">
      <dgm:prSet presAssocID="{9128FE44-6E5B-4B9E-9B72-588A51CAF64F}" presName="compNode" presStyleCnt="0"/>
      <dgm:spPr/>
    </dgm:pt>
    <dgm:pt modelId="{3CF84C0A-C54D-4BEA-943C-1C027DA6D2E8}" type="pres">
      <dgm:prSet presAssocID="{9128FE44-6E5B-4B9E-9B72-588A51CAF64F}" presName="iconBgRect" presStyleLbl="bgShp" presStyleIdx="4" presStyleCnt="6"/>
      <dgm:spPr/>
    </dgm:pt>
    <dgm:pt modelId="{0E168BCC-E8DA-44A3-8A5D-96B8C2467441}" type="pres">
      <dgm:prSet presAssocID="{9128FE44-6E5B-4B9E-9B72-588A51CAF64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at"/>
        </a:ext>
      </dgm:extLst>
    </dgm:pt>
    <dgm:pt modelId="{F7E603D2-93B0-40AC-BA1A-DA3556B9DADF}" type="pres">
      <dgm:prSet presAssocID="{9128FE44-6E5B-4B9E-9B72-588A51CAF64F}" presName="spaceRect" presStyleCnt="0"/>
      <dgm:spPr/>
    </dgm:pt>
    <dgm:pt modelId="{07F6E0AE-4F4C-4DD6-AD91-859CD604482D}" type="pres">
      <dgm:prSet presAssocID="{9128FE44-6E5B-4B9E-9B72-588A51CAF64F}" presName="textRect" presStyleLbl="revTx" presStyleIdx="4" presStyleCnt="6">
        <dgm:presLayoutVars>
          <dgm:chMax val="1"/>
          <dgm:chPref val="1"/>
        </dgm:presLayoutVars>
      </dgm:prSet>
      <dgm:spPr/>
    </dgm:pt>
    <dgm:pt modelId="{F5E6E5F2-BA1A-4CFB-9998-524C1F634D87}" type="pres">
      <dgm:prSet presAssocID="{80B65E1F-7BE4-4D66-8907-7A8C518E109F}" presName="sibTrans" presStyleCnt="0"/>
      <dgm:spPr/>
    </dgm:pt>
    <dgm:pt modelId="{43247499-4BEC-4DF2-8356-FD2E16687A96}" type="pres">
      <dgm:prSet presAssocID="{511204B1-7A51-4198-A31E-F7EB79B05544}" presName="compNode" presStyleCnt="0"/>
      <dgm:spPr/>
    </dgm:pt>
    <dgm:pt modelId="{16518FF5-C882-4792-ABFC-0B062A8287DC}" type="pres">
      <dgm:prSet presAssocID="{511204B1-7A51-4198-A31E-F7EB79B05544}" presName="iconBgRect" presStyleLbl="bgShp" presStyleIdx="5" presStyleCnt="6"/>
      <dgm:spPr/>
    </dgm:pt>
    <dgm:pt modelId="{A1852E6A-B2F7-4146-9A18-6B0AA265B210}" type="pres">
      <dgm:prSet presAssocID="{511204B1-7A51-4198-A31E-F7EB79B0554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arget Audience"/>
        </a:ext>
      </dgm:extLst>
    </dgm:pt>
    <dgm:pt modelId="{ADB80683-E3D7-4E2B-9D04-D8922A1A4326}" type="pres">
      <dgm:prSet presAssocID="{511204B1-7A51-4198-A31E-F7EB79B05544}" presName="spaceRect" presStyleCnt="0"/>
      <dgm:spPr/>
    </dgm:pt>
    <dgm:pt modelId="{B72EEF1D-FEEB-45B6-90C3-6FB9D921161E}" type="pres">
      <dgm:prSet presAssocID="{511204B1-7A51-4198-A31E-F7EB79B05544}" presName="textRect" presStyleLbl="revTx" presStyleIdx="5" presStyleCnt="6">
        <dgm:presLayoutVars>
          <dgm:chMax val="1"/>
          <dgm:chPref val="1"/>
        </dgm:presLayoutVars>
      </dgm:prSet>
      <dgm:spPr/>
    </dgm:pt>
  </dgm:ptLst>
  <dgm:cxnLst>
    <dgm:cxn modelId="{CC4B8501-C452-41F4-8B3C-FCBEE41C2E2D}" type="presOf" srcId="{F5A56AC0-9257-4A70-B0E0-F14E5A7FA94E}" destId="{09841F12-EF60-487E-8744-A394CDAD3162}" srcOrd="0" destOrd="0" presId="urn:microsoft.com/office/officeart/2018/5/layout/IconCircleLabelList"/>
    <dgm:cxn modelId="{478FDE01-AB36-4AB5-A47D-BC1BDF44ED0D}" type="presOf" srcId="{CBA3CAE4-6289-49E0-BD19-D7E21C6D75A6}" destId="{7FBFC885-DCEC-43AA-9EC8-EB1CA959D483}" srcOrd="0" destOrd="0" presId="urn:microsoft.com/office/officeart/2018/5/layout/IconCircleLabelList"/>
    <dgm:cxn modelId="{1E19F21E-3D92-4D53-9C73-6DFCE5F5A463}" type="presOf" srcId="{7E6A6A3C-2447-4225-BC37-FFBDD29DE082}" destId="{8236399F-611B-4BD5-8C7C-72B82CCB15B7}" srcOrd="0" destOrd="0" presId="urn:microsoft.com/office/officeart/2018/5/layout/IconCircleLabelList"/>
    <dgm:cxn modelId="{58A9D922-9157-496C-A1D0-DD7D80F0A0F6}" type="presOf" srcId="{511204B1-7A51-4198-A31E-F7EB79B05544}" destId="{B72EEF1D-FEEB-45B6-90C3-6FB9D921161E}" srcOrd="0" destOrd="0" presId="urn:microsoft.com/office/officeart/2018/5/layout/IconCircleLabelList"/>
    <dgm:cxn modelId="{97003137-E437-4673-8432-0339A02A6122}" srcId="{F5A56AC0-9257-4A70-B0E0-F14E5A7FA94E}" destId="{9128FE44-6E5B-4B9E-9B72-588A51CAF64F}" srcOrd="4" destOrd="0" parTransId="{6F603855-8BEF-4471-AA11-967267D405E0}" sibTransId="{80B65E1F-7BE4-4D66-8907-7A8C518E109F}"/>
    <dgm:cxn modelId="{F3888A4F-F92C-488E-B984-FCC005DA38CD}" type="presOf" srcId="{C60C49FD-C1C9-4A7E-A3B7-2E8D9A392CE8}" destId="{823A9CC0-2ED3-4A41-9E2F-A31DB8B89343}" srcOrd="0" destOrd="0" presId="urn:microsoft.com/office/officeart/2018/5/layout/IconCircleLabelList"/>
    <dgm:cxn modelId="{2C7B0671-0731-45A7-8740-FFC6BDA0A5F5}" type="presOf" srcId="{AAB044BA-E4DA-48E0-8887-BD7767A527F3}" destId="{09F13F8D-32D3-46E6-A3E2-EC32823F2A8A}" srcOrd="0" destOrd="0" presId="urn:microsoft.com/office/officeart/2018/5/layout/IconCircleLabelList"/>
    <dgm:cxn modelId="{B688DF52-13C0-4F8C-9964-B104A2F78949}" type="presOf" srcId="{9128FE44-6E5B-4B9E-9B72-588A51CAF64F}" destId="{07F6E0AE-4F4C-4DD6-AD91-859CD604482D}" srcOrd="0" destOrd="0" presId="urn:microsoft.com/office/officeart/2018/5/layout/IconCircleLabelList"/>
    <dgm:cxn modelId="{EAC1DA74-33AA-4281-A1A5-A2D3390F417E}" srcId="{F5A56AC0-9257-4A70-B0E0-F14E5A7FA94E}" destId="{AAB044BA-E4DA-48E0-8887-BD7767A527F3}" srcOrd="1" destOrd="0" parTransId="{A10EF730-671B-47FD-B466-61DB48CEF430}" sibTransId="{7551FDAF-283C-4671-816A-D43DF26BCE79}"/>
    <dgm:cxn modelId="{C1D805CF-9C1A-4134-8D9B-A0B33C19FA49}" srcId="{F5A56AC0-9257-4A70-B0E0-F14E5A7FA94E}" destId="{511204B1-7A51-4198-A31E-F7EB79B05544}" srcOrd="5" destOrd="0" parTransId="{3064DEBF-0BF3-4B8E-B8B6-A582CBDCE341}" sibTransId="{749D4726-16DD-4C72-A9B9-438219367413}"/>
    <dgm:cxn modelId="{F2FD20D7-3EEC-4055-B628-D978D61EF149}" srcId="{F5A56AC0-9257-4A70-B0E0-F14E5A7FA94E}" destId="{CBA3CAE4-6289-49E0-BD19-D7E21C6D75A6}" srcOrd="0" destOrd="0" parTransId="{0B72A5F2-4D6A-48AB-A027-C13E225ECFDD}" sibTransId="{1069F7F8-17C7-42C4-B5F0-7C658D7233A2}"/>
    <dgm:cxn modelId="{8EB9F9EC-81E6-4EA3-A39D-9FFE8AF4FC66}" srcId="{F5A56AC0-9257-4A70-B0E0-F14E5A7FA94E}" destId="{7E6A6A3C-2447-4225-BC37-FFBDD29DE082}" srcOrd="2" destOrd="0" parTransId="{D157A3BB-C4FB-4A2E-B01B-42D63930344E}" sibTransId="{08B55FF9-D114-42C8-BBBE-16AAB1AEDB8C}"/>
    <dgm:cxn modelId="{678365F2-0CF4-484B-B38E-E49FE84EE887}" srcId="{F5A56AC0-9257-4A70-B0E0-F14E5A7FA94E}" destId="{C60C49FD-C1C9-4A7E-A3B7-2E8D9A392CE8}" srcOrd="3" destOrd="0" parTransId="{8CF61ED0-997A-4B54-B8E8-C0914863A90C}" sibTransId="{1CEF5B8A-C3E7-4BE9-997F-1C6B6BCF99D7}"/>
    <dgm:cxn modelId="{D09CD537-F636-4716-9A00-EA351D6464C6}" type="presParOf" srcId="{09841F12-EF60-487E-8744-A394CDAD3162}" destId="{12BD0614-1241-44ED-BB06-582F30BD703C}" srcOrd="0" destOrd="0" presId="urn:microsoft.com/office/officeart/2018/5/layout/IconCircleLabelList"/>
    <dgm:cxn modelId="{77178FD8-7E7B-40D2-A92F-B2A93B689B74}" type="presParOf" srcId="{12BD0614-1241-44ED-BB06-582F30BD703C}" destId="{B4C65993-3701-409D-B9E8-E9B72B10E28E}" srcOrd="0" destOrd="0" presId="urn:microsoft.com/office/officeart/2018/5/layout/IconCircleLabelList"/>
    <dgm:cxn modelId="{55525FE4-971C-4357-AAAE-E5D4B6E4C86C}" type="presParOf" srcId="{12BD0614-1241-44ED-BB06-582F30BD703C}" destId="{AF2F4683-D904-41AC-AE3A-0959B2BA1683}" srcOrd="1" destOrd="0" presId="urn:microsoft.com/office/officeart/2018/5/layout/IconCircleLabelList"/>
    <dgm:cxn modelId="{30624AE9-F2B6-4763-9775-298311384AF3}" type="presParOf" srcId="{12BD0614-1241-44ED-BB06-582F30BD703C}" destId="{6755BF16-8DF8-40FC-99CF-545A74B3445D}" srcOrd="2" destOrd="0" presId="urn:microsoft.com/office/officeart/2018/5/layout/IconCircleLabelList"/>
    <dgm:cxn modelId="{8228102E-5FA8-4494-997A-25788119F712}" type="presParOf" srcId="{12BD0614-1241-44ED-BB06-582F30BD703C}" destId="{7FBFC885-DCEC-43AA-9EC8-EB1CA959D483}" srcOrd="3" destOrd="0" presId="urn:microsoft.com/office/officeart/2018/5/layout/IconCircleLabelList"/>
    <dgm:cxn modelId="{E3E08205-B1EC-4546-BC7D-1C83D7FE80F7}" type="presParOf" srcId="{09841F12-EF60-487E-8744-A394CDAD3162}" destId="{F15DDE88-E9B4-4782-A91B-7EC12B127D28}" srcOrd="1" destOrd="0" presId="urn:microsoft.com/office/officeart/2018/5/layout/IconCircleLabelList"/>
    <dgm:cxn modelId="{5A621A71-E053-410F-A974-8B5DB19F8298}" type="presParOf" srcId="{09841F12-EF60-487E-8744-A394CDAD3162}" destId="{3FB83E1B-E9AB-482C-88A7-C0F4FEF990FA}" srcOrd="2" destOrd="0" presId="urn:microsoft.com/office/officeart/2018/5/layout/IconCircleLabelList"/>
    <dgm:cxn modelId="{C1D43684-BBF7-4145-81E7-44953D71B0B9}" type="presParOf" srcId="{3FB83E1B-E9AB-482C-88A7-C0F4FEF990FA}" destId="{ACF02675-4F4E-437A-9CD8-0AF332A6E155}" srcOrd="0" destOrd="0" presId="urn:microsoft.com/office/officeart/2018/5/layout/IconCircleLabelList"/>
    <dgm:cxn modelId="{7A2A003C-DCC7-4AA9-AC9C-3FE0CAE3222C}" type="presParOf" srcId="{3FB83E1B-E9AB-482C-88A7-C0F4FEF990FA}" destId="{37781B00-F064-47D8-85D1-3B3663207842}" srcOrd="1" destOrd="0" presId="urn:microsoft.com/office/officeart/2018/5/layout/IconCircleLabelList"/>
    <dgm:cxn modelId="{D5DC8FEA-ACBC-4537-BE92-9C693EEBD2A4}" type="presParOf" srcId="{3FB83E1B-E9AB-482C-88A7-C0F4FEF990FA}" destId="{DD9C75C7-E657-4868-A5B1-B6C35182638C}" srcOrd="2" destOrd="0" presId="urn:microsoft.com/office/officeart/2018/5/layout/IconCircleLabelList"/>
    <dgm:cxn modelId="{9D639ACC-9836-4AB3-8937-B477188B4F84}" type="presParOf" srcId="{3FB83E1B-E9AB-482C-88A7-C0F4FEF990FA}" destId="{09F13F8D-32D3-46E6-A3E2-EC32823F2A8A}" srcOrd="3" destOrd="0" presId="urn:microsoft.com/office/officeart/2018/5/layout/IconCircleLabelList"/>
    <dgm:cxn modelId="{D749B903-CE0C-48CC-931A-51B5501C72F3}" type="presParOf" srcId="{09841F12-EF60-487E-8744-A394CDAD3162}" destId="{75F6AE83-2061-4A08-B7A7-D96B4F38267E}" srcOrd="3" destOrd="0" presId="urn:microsoft.com/office/officeart/2018/5/layout/IconCircleLabelList"/>
    <dgm:cxn modelId="{3FADA986-F27F-4278-B0BB-3F03A1DEEDAC}" type="presParOf" srcId="{09841F12-EF60-487E-8744-A394CDAD3162}" destId="{0F2C9F7E-FE97-41B5-B146-5CBAA026A2FC}" srcOrd="4" destOrd="0" presId="urn:microsoft.com/office/officeart/2018/5/layout/IconCircleLabelList"/>
    <dgm:cxn modelId="{C09A42FB-BBBB-4A38-8ECB-683C79946150}" type="presParOf" srcId="{0F2C9F7E-FE97-41B5-B146-5CBAA026A2FC}" destId="{87ABFA4E-C063-4696-B865-2DB3F166AB3F}" srcOrd="0" destOrd="0" presId="urn:microsoft.com/office/officeart/2018/5/layout/IconCircleLabelList"/>
    <dgm:cxn modelId="{31677FE8-AF7E-4256-99DD-4E8149E32E7F}" type="presParOf" srcId="{0F2C9F7E-FE97-41B5-B146-5CBAA026A2FC}" destId="{BBD67264-8058-4783-A31C-67763BAF1DB5}" srcOrd="1" destOrd="0" presId="urn:microsoft.com/office/officeart/2018/5/layout/IconCircleLabelList"/>
    <dgm:cxn modelId="{6490036B-8FEF-4BB2-BD24-F1B27785395A}" type="presParOf" srcId="{0F2C9F7E-FE97-41B5-B146-5CBAA026A2FC}" destId="{CA126B44-2739-4E1E-8B49-A275135405A9}" srcOrd="2" destOrd="0" presId="urn:microsoft.com/office/officeart/2018/5/layout/IconCircleLabelList"/>
    <dgm:cxn modelId="{6F60E86F-1FFF-401A-A90F-A034CBB56367}" type="presParOf" srcId="{0F2C9F7E-FE97-41B5-B146-5CBAA026A2FC}" destId="{8236399F-611B-4BD5-8C7C-72B82CCB15B7}" srcOrd="3" destOrd="0" presId="urn:microsoft.com/office/officeart/2018/5/layout/IconCircleLabelList"/>
    <dgm:cxn modelId="{C19AC681-7479-460D-9445-CBBDE0E00479}" type="presParOf" srcId="{09841F12-EF60-487E-8744-A394CDAD3162}" destId="{2022195D-6F72-4540-8D69-DE8D1B5D191C}" srcOrd="5" destOrd="0" presId="urn:microsoft.com/office/officeart/2018/5/layout/IconCircleLabelList"/>
    <dgm:cxn modelId="{FF88E86A-11C8-4081-A49C-643FE3E84049}" type="presParOf" srcId="{09841F12-EF60-487E-8744-A394CDAD3162}" destId="{0C617E00-C86C-470C-B73A-5A4CEA0B534B}" srcOrd="6" destOrd="0" presId="urn:microsoft.com/office/officeart/2018/5/layout/IconCircleLabelList"/>
    <dgm:cxn modelId="{BB62348B-2F7C-4F33-ADE3-BF96E9FBA30B}" type="presParOf" srcId="{0C617E00-C86C-470C-B73A-5A4CEA0B534B}" destId="{72FED132-2E95-4B53-B0DB-4AFF109ABD4F}" srcOrd="0" destOrd="0" presId="urn:microsoft.com/office/officeart/2018/5/layout/IconCircleLabelList"/>
    <dgm:cxn modelId="{79ADF60E-FE66-4CEC-A58A-EED093A172A7}" type="presParOf" srcId="{0C617E00-C86C-470C-B73A-5A4CEA0B534B}" destId="{1B87681A-A4FF-4A29-895C-34216CF06ECA}" srcOrd="1" destOrd="0" presId="urn:microsoft.com/office/officeart/2018/5/layout/IconCircleLabelList"/>
    <dgm:cxn modelId="{6EC239F2-0634-4CC6-898B-1C0CA8514039}" type="presParOf" srcId="{0C617E00-C86C-470C-B73A-5A4CEA0B534B}" destId="{D2CB762E-88A4-46C6-83FF-84DB7E9E3A1F}" srcOrd="2" destOrd="0" presId="urn:microsoft.com/office/officeart/2018/5/layout/IconCircleLabelList"/>
    <dgm:cxn modelId="{6109B83C-E581-47AD-8963-D28179B5E9BD}" type="presParOf" srcId="{0C617E00-C86C-470C-B73A-5A4CEA0B534B}" destId="{823A9CC0-2ED3-4A41-9E2F-A31DB8B89343}" srcOrd="3" destOrd="0" presId="urn:microsoft.com/office/officeart/2018/5/layout/IconCircleLabelList"/>
    <dgm:cxn modelId="{D4CB6876-EB95-4CA9-8957-8F30E614E878}" type="presParOf" srcId="{09841F12-EF60-487E-8744-A394CDAD3162}" destId="{6FA198E7-ED6B-49A1-BD94-C0ACE8549DB5}" srcOrd="7" destOrd="0" presId="urn:microsoft.com/office/officeart/2018/5/layout/IconCircleLabelList"/>
    <dgm:cxn modelId="{FF919A4F-9C50-457D-9D10-11F0EFDAEF01}" type="presParOf" srcId="{09841F12-EF60-487E-8744-A394CDAD3162}" destId="{F4F87060-6414-48EC-B093-10977F27F96C}" srcOrd="8" destOrd="0" presId="urn:microsoft.com/office/officeart/2018/5/layout/IconCircleLabelList"/>
    <dgm:cxn modelId="{6B29A620-386A-489F-A708-554F4BBA3DD8}" type="presParOf" srcId="{F4F87060-6414-48EC-B093-10977F27F96C}" destId="{3CF84C0A-C54D-4BEA-943C-1C027DA6D2E8}" srcOrd="0" destOrd="0" presId="urn:microsoft.com/office/officeart/2018/5/layout/IconCircleLabelList"/>
    <dgm:cxn modelId="{2AE9EFB3-D34F-42D6-9C89-87B986CC2FF1}" type="presParOf" srcId="{F4F87060-6414-48EC-B093-10977F27F96C}" destId="{0E168BCC-E8DA-44A3-8A5D-96B8C2467441}" srcOrd="1" destOrd="0" presId="urn:microsoft.com/office/officeart/2018/5/layout/IconCircleLabelList"/>
    <dgm:cxn modelId="{5FC850B4-720A-4275-96D2-992EE8930763}" type="presParOf" srcId="{F4F87060-6414-48EC-B093-10977F27F96C}" destId="{F7E603D2-93B0-40AC-BA1A-DA3556B9DADF}" srcOrd="2" destOrd="0" presId="urn:microsoft.com/office/officeart/2018/5/layout/IconCircleLabelList"/>
    <dgm:cxn modelId="{11301E49-F020-44A1-8829-F01A268C27FB}" type="presParOf" srcId="{F4F87060-6414-48EC-B093-10977F27F96C}" destId="{07F6E0AE-4F4C-4DD6-AD91-859CD604482D}" srcOrd="3" destOrd="0" presId="urn:microsoft.com/office/officeart/2018/5/layout/IconCircleLabelList"/>
    <dgm:cxn modelId="{DED389E2-20BA-427D-A606-8592EB71C5CD}" type="presParOf" srcId="{09841F12-EF60-487E-8744-A394CDAD3162}" destId="{F5E6E5F2-BA1A-4CFB-9998-524C1F634D87}" srcOrd="9" destOrd="0" presId="urn:microsoft.com/office/officeart/2018/5/layout/IconCircleLabelList"/>
    <dgm:cxn modelId="{42B15FA4-FA73-4F30-A4A7-ABBC5F045FAF}" type="presParOf" srcId="{09841F12-EF60-487E-8744-A394CDAD3162}" destId="{43247499-4BEC-4DF2-8356-FD2E16687A96}" srcOrd="10" destOrd="0" presId="urn:microsoft.com/office/officeart/2018/5/layout/IconCircleLabelList"/>
    <dgm:cxn modelId="{671C7462-7938-4B49-81E8-A7899432C479}" type="presParOf" srcId="{43247499-4BEC-4DF2-8356-FD2E16687A96}" destId="{16518FF5-C882-4792-ABFC-0B062A8287DC}" srcOrd="0" destOrd="0" presId="urn:microsoft.com/office/officeart/2018/5/layout/IconCircleLabelList"/>
    <dgm:cxn modelId="{94D67B5E-F6EF-4BCA-8B1B-252E9246B9DA}" type="presParOf" srcId="{43247499-4BEC-4DF2-8356-FD2E16687A96}" destId="{A1852E6A-B2F7-4146-9A18-6B0AA265B210}" srcOrd="1" destOrd="0" presId="urn:microsoft.com/office/officeart/2018/5/layout/IconCircleLabelList"/>
    <dgm:cxn modelId="{93B77AF6-B22D-42C9-B948-59891D864864}" type="presParOf" srcId="{43247499-4BEC-4DF2-8356-FD2E16687A96}" destId="{ADB80683-E3D7-4E2B-9D04-D8922A1A4326}" srcOrd="2" destOrd="0" presId="urn:microsoft.com/office/officeart/2018/5/layout/IconCircleLabelList"/>
    <dgm:cxn modelId="{53BD3C0A-98AC-41CB-87EB-E3248CD161F5}" type="presParOf" srcId="{43247499-4BEC-4DF2-8356-FD2E16687A96}" destId="{B72EEF1D-FEEB-45B6-90C3-6FB9D921161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9C81D1-4C48-4025-B1D4-6008AD51B791}"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2295429B-44F5-4C86-B449-21A1F2AEB14D}">
      <dgm:prSet/>
      <dgm:spPr/>
      <dgm:t>
        <a:bodyPr/>
        <a:lstStyle/>
        <a:p>
          <a:r>
            <a:rPr lang="en-US" b="1"/>
            <a:t>Vikas Chauhan: </a:t>
          </a:r>
          <a:endParaRPr lang="en-US"/>
        </a:p>
      </dgm:t>
    </dgm:pt>
    <dgm:pt modelId="{504CD952-85EB-4887-B3D5-DAB9604C0A20}" type="parTrans" cxnId="{A8A6B74A-0994-41FF-A955-D304A6373F1E}">
      <dgm:prSet/>
      <dgm:spPr/>
      <dgm:t>
        <a:bodyPr/>
        <a:lstStyle/>
        <a:p>
          <a:endParaRPr lang="en-US"/>
        </a:p>
      </dgm:t>
    </dgm:pt>
    <dgm:pt modelId="{58D8A2B4-24BD-4A3A-AF8B-40F3A4C0956D}" type="sibTrans" cxnId="{A8A6B74A-0994-41FF-A955-D304A6373F1E}">
      <dgm:prSet/>
      <dgm:spPr/>
      <dgm:t>
        <a:bodyPr/>
        <a:lstStyle/>
        <a:p>
          <a:endParaRPr lang="en-US"/>
        </a:p>
      </dgm:t>
    </dgm:pt>
    <dgm:pt modelId="{8F4CCD08-D51F-4AC9-ABC7-634417791167}">
      <dgm:prSet/>
      <dgm:spPr/>
      <dgm:t>
        <a:bodyPr/>
        <a:lstStyle/>
        <a:p>
          <a:r>
            <a:rPr lang="en-US"/>
            <a:t>Research </a:t>
          </a:r>
        </a:p>
      </dgm:t>
    </dgm:pt>
    <dgm:pt modelId="{268BF290-40BF-4967-854B-7A08605477FC}" type="parTrans" cxnId="{45E3F3C1-352F-4645-BF2D-88F764711F1B}">
      <dgm:prSet/>
      <dgm:spPr/>
      <dgm:t>
        <a:bodyPr/>
        <a:lstStyle/>
        <a:p>
          <a:endParaRPr lang="en-US"/>
        </a:p>
      </dgm:t>
    </dgm:pt>
    <dgm:pt modelId="{D977BD7E-F4F9-489E-9650-A624C1D85B80}" type="sibTrans" cxnId="{45E3F3C1-352F-4645-BF2D-88F764711F1B}">
      <dgm:prSet/>
      <dgm:spPr/>
      <dgm:t>
        <a:bodyPr/>
        <a:lstStyle/>
        <a:p>
          <a:endParaRPr lang="en-US"/>
        </a:p>
      </dgm:t>
    </dgm:pt>
    <dgm:pt modelId="{090FE9A9-72D7-48EF-97D5-B3BFEB67663B}">
      <dgm:prSet/>
      <dgm:spPr/>
      <dgm:t>
        <a:bodyPr/>
        <a:lstStyle/>
        <a:p>
          <a:r>
            <a:rPr lang="en-US"/>
            <a:t>Idea </a:t>
          </a:r>
        </a:p>
      </dgm:t>
    </dgm:pt>
    <dgm:pt modelId="{0613FCEF-DAD4-4D6F-8DB6-7ACCF4E9E06E}" type="parTrans" cxnId="{FA75BFD9-31B3-43B7-B84D-2B6DDF975B18}">
      <dgm:prSet/>
      <dgm:spPr/>
      <dgm:t>
        <a:bodyPr/>
        <a:lstStyle/>
        <a:p>
          <a:endParaRPr lang="en-US"/>
        </a:p>
      </dgm:t>
    </dgm:pt>
    <dgm:pt modelId="{E9DFBA99-C630-4A22-BEDE-8C227988A599}" type="sibTrans" cxnId="{FA75BFD9-31B3-43B7-B84D-2B6DDF975B18}">
      <dgm:prSet/>
      <dgm:spPr/>
      <dgm:t>
        <a:bodyPr/>
        <a:lstStyle/>
        <a:p>
          <a:endParaRPr lang="en-US"/>
        </a:p>
      </dgm:t>
    </dgm:pt>
    <dgm:pt modelId="{A87AC233-D91A-4FD0-9232-35A555C885FE}">
      <dgm:prSet/>
      <dgm:spPr/>
      <dgm:t>
        <a:bodyPr/>
        <a:lstStyle/>
        <a:p>
          <a:r>
            <a:rPr lang="en-US"/>
            <a:t>Implementation</a:t>
          </a:r>
        </a:p>
      </dgm:t>
    </dgm:pt>
    <dgm:pt modelId="{7C418F3B-104F-41CF-9644-2DA5444E3D10}" type="parTrans" cxnId="{B12E9E1A-F5A8-4335-99C4-0F1B5DF17FAF}">
      <dgm:prSet/>
      <dgm:spPr/>
      <dgm:t>
        <a:bodyPr/>
        <a:lstStyle/>
        <a:p>
          <a:endParaRPr lang="en-US"/>
        </a:p>
      </dgm:t>
    </dgm:pt>
    <dgm:pt modelId="{50456137-BE57-4D21-97D0-AD4376DD1C98}" type="sibTrans" cxnId="{B12E9E1A-F5A8-4335-99C4-0F1B5DF17FAF}">
      <dgm:prSet/>
      <dgm:spPr/>
      <dgm:t>
        <a:bodyPr/>
        <a:lstStyle/>
        <a:p>
          <a:endParaRPr lang="en-US"/>
        </a:p>
      </dgm:t>
    </dgm:pt>
    <dgm:pt modelId="{3FB5A5AB-ABB7-496F-A1A7-85704E7E2780}">
      <dgm:prSet/>
      <dgm:spPr/>
      <dgm:t>
        <a:bodyPr/>
        <a:lstStyle/>
        <a:p>
          <a:r>
            <a:rPr lang="en-US"/>
            <a:t>Backend &amp; chat-gpt integaation</a:t>
          </a:r>
        </a:p>
      </dgm:t>
    </dgm:pt>
    <dgm:pt modelId="{F85EE1B5-50BE-4B81-8238-1D40D747F9EA}" type="parTrans" cxnId="{BAAF6664-9FD3-48D8-B37D-06B6FF791136}">
      <dgm:prSet/>
      <dgm:spPr/>
      <dgm:t>
        <a:bodyPr/>
        <a:lstStyle/>
        <a:p>
          <a:endParaRPr lang="en-US"/>
        </a:p>
      </dgm:t>
    </dgm:pt>
    <dgm:pt modelId="{762B2E9F-B708-4650-AEF3-5910227C13B2}" type="sibTrans" cxnId="{BAAF6664-9FD3-48D8-B37D-06B6FF791136}">
      <dgm:prSet/>
      <dgm:spPr/>
      <dgm:t>
        <a:bodyPr/>
        <a:lstStyle/>
        <a:p>
          <a:endParaRPr lang="en-US"/>
        </a:p>
      </dgm:t>
    </dgm:pt>
    <dgm:pt modelId="{24B28D19-058D-4ACE-BE84-D0D8DF267729}">
      <dgm:prSet/>
      <dgm:spPr/>
      <dgm:t>
        <a:bodyPr/>
        <a:lstStyle/>
        <a:p>
          <a:r>
            <a:rPr lang="en-US" b="1"/>
            <a:t>Sakshi Gupta:</a:t>
          </a:r>
          <a:endParaRPr lang="en-US"/>
        </a:p>
      </dgm:t>
    </dgm:pt>
    <dgm:pt modelId="{83688CF0-B1D5-4002-BBDE-9941E07C7471}" type="parTrans" cxnId="{8DBFD7FB-A074-4834-AFE3-4AD1EAE93CCC}">
      <dgm:prSet/>
      <dgm:spPr/>
      <dgm:t>
        <a:bodyPr/>
        <a:lstStyle/>
        <a:p>
          <a:endParaRPr lang="en-US"/>
        </a:p>
      </dgm:t>
    </dgm:pt>
    <dgm:pt modelId="{9BFE57E1-9BF0-4A02-A676-71E9F6ECA105}" type="sibTrans" cxnId="{8DBFD7FB-A074-4834-AFE3-4AD1EAE93CCC}">
      <dgm:prSet/>
      <dgm:spPr/>
      <dgm:t>
        <a:bodyPr/>
        <a:lstStyle/>
        <a:p>
          <a:endParaRPr lang="en-US"/>
        </a:p>
      </dgm:t>
    </dgm:pt>
    <dgm:pt modelId="{E615EC60-6910-40A0-8FCB-9798E98385D7}">
      <dgm:prSet/>
      <dgm:spPr/>
      <dgm:t>
        <a:bodyPr/>
        <a:lstStyle/>
        <a:p>
          <a:r>
            <a:rPr lang="en-US"/>
            <a:t>R&amp;D for Content</a:t>
          </a:r>
        </a:p>
      </dgm:t>
    </dgm:pt>
    <dgm:pt modelId="{497D992F-5F93-462A-8723-238A47ED2EC2}" type="parTrans" cxnId="{E2D5729C-F576-4732-8E6C-D53681A119AC}">
      <dgm:prSet/>
      <dgm:spPr/>
      <dgm:t>
        <a:bodyPr/>
        <a:lstStyle/>
        <a:p>
          <a:endParaRPr lang="en-US"/>
        </a:p>
      </dgm:t>
    </dgm:pt>
    <dgm:pt modelId="{E4A659F6-CC1C-4BA3-9BB8-F6B362360042}" type="sibTrans" cxnId="{E2D5729C-F576-4732-8E6C-D53681A119AC}">
      <dgm:prSet/>
      <dgm:spPr/>
      <dgm:t>
        <a:bodyPr/>
        <a:lstStyle/>
        <a:p>
          <a:endParaRPr lang="en-US"/>
        </a:p>
      </dgm:t>
    </dgm:pt>
    <dgm:pt modelId="{7B4C801A-2580-4A30-8142-9B63C55B19E2}">
      <dgm:prSet/>
      <dgm:spPr/>
      <dgm:t>
        <a:bodyPr/>
        <a:lstStyle/>
        <a:p>
          <a:r>
            <a:rPr lang="en-US"/>
            <a:t>R&amp;D for tools</a:t>
          </a:r>
        </a:p>
      </dgm:t>
    </dgm:pt>
    <dgm:pt modelId="{8968D848-5692-4C3D-88DC-2DEAAA7E8B5E}" type="parTrans" cxnId="{81F60E8B-4841-48E2-BC6F-8F8D6926789B}">
      <dgm:prSet/>
      <dgm:spPr/>
      <dgm:t>
        <a:bodyPr/>
        <a:lstStyle/>
        <a:p>
          <a:endParaRPr lang="en-US"/>
        </a:p>
      </dgm:t>
    </dgm:pt>
    <dgm:pt modelId="{E79E1CA3-1135-48AD-AE6D-904BD11BAB31}" type="sibTrans" cxnId="{81F60E8B-4841-48E2-BC6F-8F8D6926789B}">
      <dgm:prSet/>
      <dgm:spPr/>
      <dgm:t>
        <a:bodyPr/>
        <a:lstStyle/>
        <a:p>
          <a:endParaRPr lang="en-US"/>
        </a:p>
      </dgm:t>
    </dgm:pt>
    <dgm:pt modelId="{FEEC60B2-2DCB-4930-A368-132F8BB979E6}">
      <dgm:prSet/>
      <dgm:spPr/>
      <dgm:t>
        <a:bodyPr/>
        <a:lstStyle/>
        <a:p>
          <a:r>
            <a:rPr lang="en-US"/>
            <a:t>Data collection</a:t>
          </a:r>
        </a:p>
      </dgm:t>
    </dgm:pt>
    <dgm:pt modelId="{7F086EC2-147D-4F8E-82AF-765E70E75795}" type="parTrans" cxnId="{354BFC14-AC92-49A3-8806-5ECA89CFA8F8}">
      <dgm:prSet/>
      <dgm:spPr/>
      <dgm:t>
        <a:bodyPr/>
        <a:lstStyle/>
        <a:p>
          <a:endParaRPr lang="en-US"/>
        </a:p>
      </dgm:t>
    </dgm:pt>
    <dgm:pt modelId="{03263D6D-E5C0-4514-8F09-46C30913FD30}" type="sibTrans" cxnId="{354BFC14-AC92-49A3-8806-5ECA89CFA8F8}">
      <dgm:prSet/>
      <dgm:spPr/>
      <dgm:t>
        <a:bodyPr/>
        <a:lstStyle/>
        <a:p>
          <a:endParaRPr lang="en-US"/>
        </a:p>
      </dgm:t>
    </dgm:pt>
    <dgm:pt modelId="{4ED4B6CF-820B-48F0-9687-DA01A8589667}" type="pres">
      <dgm:prSet presAssocID="{469C81D1-4C48-4025-B1D4-6008AD51B791}" presName="diagram" presStyleCnt="0">
        <dgm:presLayoutVars>
          <dgm:dir/>
          <dgm:resizeHandles val="exact"/>
        </dgm:presLayoutVars>
      </dgm:prSet>
      <dgm:spPr/>
    </dgm:pt>
    <dgm:pt modelId="{C7C1E422-F2DF-46FD-8E20-8A10B6479563}" type="pres">
      <dgm:prSet presAssocID="{2295429B-44F5-4C86-B449-21A1F2AEB14D}" presName="node" presStyleLbl="node1" presStyleIdx="0" presStyleCnt="2">
        <dgm:presLayoutVars>
          <dgm:bulletEnabled val="1"/>
        </dgm:presLayoutVars>
      </dgm:prSet>
      <dgm:spPr/>
    </dgm:pt>
    <dgm:pt modelId="{182FC44C-9A52-4D73-ABB1-42EBC5C5F2FF}" type="pres">
      <dgm:prSet presAssocID="{58D8A2B4-24BD-4A3A-AF8B-40F3A4C0956D}" presName="sibTrans" presStyleCnt="0"/>
      <dgm:spPr/>
    </dgm:pt>
    <dgm:pt modelId="{13A29F8F-8A86-47A3-A1FC-93F16088E225}" type="pres">
      <dgm:prSet presAssocID="{24B28D19-058D-4ACE-BE84-D0D8DF267729}" presName="node" presStyleLbl="node1" presStyleIdx="1" presStyleCnt="2">
        <dgm:presLayoutVars>
          <dgm:bulletEnabled val="1"/>
        </dgm:presLayoutVars>
      </dgm:prSet>
      <dgm:spPr/>
    </dgm:pt>
  </dgm:ptLst>
  <dgm:cxnLst>
    <dgm:cxn modelId="{019AAA0F-2683-4B50-9FFF-E935548B2786}" type="presOf" srcId="{090FE9A9-72D7-48EF-97D5-B3BFEB67663B}" destId="{C7C1E422-F2DF-46FD-8E20-8A10B6479563}" srcOrd="0" destOrd="2" presId="urn:microsoft.com/office/officeart/2005/8/layout/default"/>
    <dgm:cxn modelId="{5B9E1C13-4FAB-49F1-A2F1-BB2FC9F75630}" type="presOf" srcId="{7B4C801A-2580-4A30-8142-9B63C55B19E2}" destId="{13A29F8F-8A86-47A3-A1FC-93F16088E225}" srcOrd="0" destOrd="2" presId="urn:microsoft.com/office/officeart/2005/8/layout/default"/>
    <dgm:cxn modelId="{354BFC14-AC92-49A3-8806-5ECA89CFA8F8}" srcId="{24B28D19-058D-4ACE-BE84-D0D8DF267729}" destId="{FEEC60B2-2DCB-4930-A368-132F8BB979E6}" srcOrd="2" destOrd="0" parTransId="{7F086EC2-147D-4F8E-82AF-765E70E75795}" sibTransId="{03263D6D-E5C0-4514-8F09-46C30913FD30}"/>
    <dgm:cxn modelId="{B12E9E1A-F5A8-4335-99C4-0F1B5DF17FAF}" srcId="{2295429B-44F5-4C86-B449-21A1F2AEB14D}" destId="{A87AC233-D91A-4FD0-9232-35A555C885FE}" srcOrd="2" destOrd="0" parTransId="{7C418F3B-104F-41CF-9644-2DA5444E3D10}" sibTransId="{50456137-BE57-4D21-97D0-AD4376DD1C98}"/>
    <dgm:cxn modelId="{677D8C42-231B-420B-A5B2-789EA9BD51D6}" type="presOf" srcId="{E615EC60-6910-40A0-8FCB-9798E98385D7}" destId="{13A29F8F-8A86-47A3-A1FC-93F16088E225}" srcOrd="0" destOrd="1" presId="urn:microsoft.com/office/officeart/2005/8/layout/default"/>
    <dgm:cxn modelId="{8428E962-9D6B-48BB-A6EB-25F10A57B648}" type="presOf" srcId="{469C81D1-4C48-4025-B1D4-6008AD51B791}" destId="{4ED4B6CF-820B-48F0-9687-DA01A8589667}" srcOrd="0" destOrd="0" presId="urn:microsoft.com/office/officeart/2005/8/layout/default"/>
    <dgm:cxn modelId="{BAAF6664-9FD3-48D8-B37D-06B6FF791136}" srcId="{2295429B-44F5-4C86-B449-21A1F2AEB14D}" destId="{3FB5A5AB-ABB7-496F-A1A7-85704E7E2780}" srcOrd="3" destOrd="0" parTransId="{F85EE1B5-50BE-4B81-8238-1D40D747F9EA}" sibTransId="{762B2E9F-B708-4650-AEF3-5910227C13B2}"/>
    <dgm:cxn modelId="{8DE91066-B988-44AE-B59A-C38A770D270D}" type="presOf" srcId="{A87AC233-D91A-4FD0-9232-35A555C885FE}" destId="{C7C1E422-F2DF-46FD-8E20-8A10B6479563}" srcOrd="0" destOrd="3" presId="urn:microsoft.com/office/officeart/2005/8/layout/default"/>
    <dgm:cxn modelId="{A8A6B74A-0994-41FF-A955-D304A6373F1E}" srcId="{469C81D1-4C48-4025-B1D4-6008AD51B791}" destId="{2295429B-44F5-4C86-B449-21A1F2AEB14D}" srcOrd="0" destOrd="0" parTransId="{504CD952-85EB-4887-B3D5-DAB9604C0A20}" sibTransId="{58D8A2B4-24BD-4A3A-AF8B-40F3A4C0956D}"/>
    <dgm:cxn modelId="{6033E26A-378A-4957-BC7C-62FA4C51CDC6}" type="presOf" srcId="{2295429B-44F5-4C86-B449-21A1F2AEB14D}" destId="{C7C1E422-F2DF-46FD-8E20-8A10B6479563}" srcOrd="0" destOrd="0" presId="urn:microsoft.com/office/officeart/2005/8/layout/default"/>
    <dgm:cxn modelId="{41661473-22D1-43E3-9201-EFDA37D24CFC}" type="presOf" srcId="{FEEC60B2-2DCB-4930-A368-132F8BB979E6}" destId="{13A29F8F-8A86-47A3-A1FC-93F16088E225}" srcOrd="0" destOrd="3" presId="urn:microsoft.com/office/officeart/2005/8/layout/default"/>
    <dgm:cxn modelId="{409DE473-DA60-44C0-92CD-8AC0860A8668}" type="presOf" srcId="{24B28D19-058D-4ACE-BE84-D0D8DF267729}" destId="{13A29F8F-8A86-47A3-A1FC-93F16088E225}" srcOrd="0" destOrd="0" presId="urn:microsoft.com/office/officeart/2005/8/layout/default"/>
    <dgm:cxn modelId="{BE9AC87A-48A7-42F2-BB50-6FAB6C93C0FE}" type="presOf" srcId="{8F4CCD08-D51F-4AC9-ABC7-634417791167}" destId="{C7C1E422-F2DF-46FD-8E20-8A10B6479563}" srcOrd="0" destOrd="1" presId="urn:microsoft.com/office/officeart/2005/8/layout/default"/>
    <dgm:cxn modelId="{81F60E8B-4841-48E2-BC6F-8F8D6926789B}" srcId="{24B28D19-058D-4ACE-BE84-D0D8DF267729}" destId="{7B4C801A-2580-4A30-8142-9B63C55B19E2}" srcOrd="1" destOrd="0" parTransId="{8968D848-5692-4C3D-88DC-2DEAAA7E8B5E}" sibTransId="{E79E1CA3-1135-48AD-AE6D-904BD11BAB31}"/>
    <dgm:cxn modelId="{EAAA5598-85FE-4C3A-9816-BCB4FC1D7BCE}" type="presOf" srcId="{3FB5A5AB-ABB7-496F-A1A7-85704E7E2780}" destId="{C7C1E422-F2DF-46FD-8E20-8A10B6479563}" srcOrd="0" destOrd="4" presId="urn:microsoft.com/office/officeart/2005/8/layout/default"/>
    <dgm:cxn modelId="{E2D5729C-F576-4732-8E6C-D53681A119AC}" srcId="{24B28D19-058D-4ACE-BE84-D0D8DF267729}" destId="{E615EC60-6910-40A0-8FCB-9798E98385D7}" srcOrd="0" destOrd="0" parTransId="{497D992F-5F93-462A-8723-238A47ED2EC2}" sibTransId="{E4A659F6-CC1C-4BA3-9BB8-F6B362360042}"/>
    <dgm:cxn modelId="{45E3F3C1-352F-4645-BF2D-88F764711F1B}" srcId="{2295429B-44F5-4C86-B449-21A1F2AEB14D}" destId="{8F4CCD08-D51F-4AC9-ABC7-634417791167}" srcOrd="0" destOrd="0" parTransId="{268BF290-40BF-4967-854B-7A08605477FC}" sibTransId="{D977BD7E-F4F9-489E-9650-A624C1D85B80}"/>
    <dgm:cxn modelId="{FA75BFD9-31B3-43B7-B84D-2B6DDF975B18}" srcId="{2295429B-44F5-4C86-B449-21A1F2AEB14D}" destId="{090FE9A9-72D7-48EF-97D5-B3BFEB67663B}" srcOrd="1" destOrd="0" parTransId="{0613FCEF-DAD4-4D6F-8DB6-7ACCF4E9E06E}" sibTransId="{E9DFBA99-C630-4A22-BEDE-8C227988A599}"/>
    <dgm:cxn modelId="{8DBFD7FB-A074-4834-AFE3-4AD1EAE93CCC}" srcId="{469C81D1-4C48-4025-B1D4-6008AD51B791}" destId="{24B28D19-058D-4ACE-BE84-D0D8DF267729}" srcOrd="1" destOrd="0" parTransId="{83688CF0-B1D5-4002-BBDE-9941E07C7471}" sibTransId="{9BFE57E1-9BF0-4A02-A676-71E9F6ECA105}"/>
    <dgm:cxn modelId="{DAEE96AA-FB7F-49DE-809C-1397E9CCAF8E}" type="presParOf" srcId="{4ED4B6CF-820B-48F0-9687-DA01A8589667}" destId="{C7C1E422-F2DF-46FD-8E20-8A10B6479563}" srcOrd="0" destOrd="0" presId="urn:microsoft.com/office/officeart/2005/8/layout/default"/>
    <dgm:cxn modelId="{7C7E5DC4-A74A-4CD9-9A5E-329EFB424964}" type="presParOf" srcId="{4ED4B6CF-820B-48F0-9687-DA01A8589667}" destId="{182FC44C-9A52-4D73-ABB1-42EBC5C5F2FF}" srcOrd="1" destOrd="0" presId="urn:microsoft.com/office/officeart/2005/8/layout/default"/>
    <dgm:cxn modelId="{BE8436AB-8A46-450D-BCC9-E4ADB40F2F3F}" type="presParOf" srcId="{4ED4B6CF-820B-48F0-9687-DA01A8589667}" destId="{13A29F8F-8A86-47A3-A1FC-93F16088E225}"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4B1E1-76E7-42F4-BDA0-5924518E3573}">
      <dsp:nvSpPr>
        <dsp:cNvPr id="0" name=""/>
        <dsp:cNvSpPr/>
      </dsp:nvSpPr>
      <dsp:spPr>
        <a:xfrm>
          <a:off x="142511" y="650793"/>
          <a:ext cx="839132" cy="839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6FAEE8-E8C8-40C7-8259-3AD51BC26DCA}">
      <dsp:nvSpPr>
        <dsp:cNvPr id="0" name=""/>
        <dsp:cNvSpPr/>
      </dsp:nvSpPr>
      <dsp:spPr>
        <a:xfrm>
          <a:off x="318729" y="827010"/>
          <a:ext cx="486696" cy="4866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CB3701-9BB7-4DD5-9727-4AA4FCDF129B}">
      <dsp:nvSpPr>
        <dsp:cNvPr id="0" name=""/>
        <dsp:cNvSpPr/>
      </dsp:nvSpPr>
      <dsp:spPr>
        <a:xfrm>
          <a:off x="1161457" y="650793"/>
          <a:ext cx="1977954" cy="839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Chat GPT Integration:</a:t>
          </a:r>
          <a:r>
            <a:rPr lang="en-US" sz="1100" kern="1200"/>
            <a:t> Integrate Chat GPT into your marketing infrastructure to facilitate real-time and natural language interactions with customers.</a:t>
          </a:r>
        </a:p>
      </dsp:txBody>
      <dsp:txXfrm>
        <a:off x="1161457" y="650793"/>
        <a:ext cx="1977954" cy="839132"/>
      </dsp:txXfrm>
    </dsp:sp>
    <dsp:sp modelId="{6C183524-6E20-4EB2-9E79-275B663C4E8C}">
      <dsp:nvSpPr>
        <dsp:cNvPr id="0" name=""/>
        <dsp:cNvSpPr/>
      </dsp:nvSpPr>
      <dsp:spPr>
        <a:xfrm>
          <a:off x="3484055" y="650793"/>
          <a:ext cx="839132" cy="839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9B80ED-EF2D-44B1-BFDF-3CDF99394F81}">
      <dsp:nvSpPr>
        <dsp:cNvPr id="0" name=""/>
        <dsp:cNvSpPr/>
      </dsp:nvSpPr>
      <dsp:spPr>
        <a:xfrm>
          <a:off x="3660272" y="827010"/>
          <a:ext cx="486696" cy="4866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7D2776-6C9D-43D6-8304-7BF7E861B3F9}">
      <dsp:nvSpPr>
        <dsp:cNvPr id="0" name=""/>
        <dsp:cNvSpPr/>
      </dsp:nvSpPr>
      <dsp:spPr>
        <a:xfrm>
          <a:off x="4503001" y="650793"/>
          <a:ext cx="1977954" cy="839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Data Collection and Analysis:</a:t>
          </a:r>
          <a:r>
            <a:rPr lang="en-US" sz="1100" kern="1200"/>
            <a:t> Gather customer data, including demographics, browsing behavior, and purchase history, and employ advanced analytics to derive actionable insights.</a:t>
          </a:r>
        </a:p>
      </dsp:txBody>
      <dsp:txXfrm>
        <a:off x="4503001" y="650793"/>
        <a:ext cx="1977954" cy="839132"/>
      </dsp:txXfrm>
    </dsp:sp>
    <dsp:sp modelId="{4DC5FBD4-053C-4B47-AF80-32EADBE7FF40}">
      <dsp:nvSpPr>
        <dsp:cNvPr id="0" name=""/>
        <dsp:cNvSpPr/>
      </dsp:nvSpPr>
      <dsp:spPr>
        <a:xfrm>
          <a:off x="142511" y="2473602"/>
          <a:ext cx="839132" cy="839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84F59E-7FD2-405D-8260-94D965AEF185}">
      <dsp:nvSpPr>
        <dsp:cNvPr id="0" name=""/>
        <dsp:cNvSpPr/>
      </dsp:nvSpPr>
      <dsp:spPr>
        <a:xfrm>
          <a:off x="318729" y="2649820"/>
          <a:ext cx="486696" cy="4866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7CBA1B-9B03-4D3D-A06A-3601A06DE809}">
      <dsp:nvSpPr>
        <dsp:cNvPr id="0" name=""/>
        <dsp:cNvSpPr/>
      </dsp:nvSpPr>
      <dsp:spPr>
        <a:xfrm>
          <a:off x="1161457" y="2473602"/>
          <a:ext cx="1977954" cy="839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Personalization Algorithms:</a:t>
          </a:r>
          <a:r>
            <a:rPr lang="en-US" sz="1100" kern="1200"/>
            <a:t> Develop AI algorithms that utilize customer data to create personalized marketing content, such as product recommendations and tailored messaging.</a:t>
          </a:r>
        </a:p>
      </dsp:txBody>
      <dsp:txXfrm>
        <a:off x="1161457" y="2473602"/>
        <a:ext cx="1977954" cy="839132"/>
      </dsp:txXfrm>
    </dsp:sp>
    <dsp:sp modelId="{65722172-3FC5-4B62-B548-0F9748C9A2C2}">
      <dsp:nvSpPr>
        <dsp:cNvPr id="0" name=""/>
        <dsp:cNvSpPr/>
      </dsp:nvSpPr>
      <dsp:spPr>
        <a:xfrm>
          <a:off x="3484055" y="2473602"/>
          <a:ext cx="839132" cy="839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5213EC-74F1-4D34-9A66-CBB21B79F7CD}">
      <dsp:nvSpPr>
        <dsp:cNvPr id="0" name=""/>
        <dsp:cNvSpPr/>
      </dsp:nvSpPr>
      <dsp:spPr>
        <a:xfrm>
          <a:off x="3660272" y="2649820"/>
          <a:ext cx="486696" cy="4866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AB8BEF-BE74-4CAE-81C1-4D3BD9F52086}">
      <dsp:nvSpPr>
        <dsp:cNvPr id="0" name=""/>
        <dsp:cNvSpPr/>
      </dsp:nvSpPr>
      <dsp:spPr>
        <a:xfrm>
          <a:off x="4503001" y="2473602"/>
          <a:ext cx="1977954" cy="839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Real-time Interaction:</a:t>
          </a:r>
          <a:r>
            <a:rPr lang="en-US" sz="1100" kern="1200"/>
            <a:t> Enable instant and personalized interactions with customers through the chatbot, allowing them to inquire, seek recommendations, and receive personalized responses in real-time.</a:t>
          </a:r>
        </a:p>
      </dsp:txBody>
      <dsp:txXfrm>
        <a:off x="4503001" y="2473602"/>
        <a:ext cx="1977954" cy="839132"/>
      </dsp:txXfrm>
    </dsp:sp>
    <dsp:sp modelId="{2DED52B7-53F1-4CDA-88B1-D9131928FE9F}">
      <dsp:nvSpPr>
        <dsp:cNvPr id="0" name=""/>
        <dsp:cNvSpPr/>
      </dsp:nvSpPr>
      <dsp:spPr>
        <a:xfrm>
          <a:off x="142511" y="4296411"/>
          <a:ext cx="839132" cy="839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9EAD6E-BAFC-48DC-94DD-4E8EA74447DA}">
      <dsp:nvSpPr>
        <dsp:cNvPr id="0" name=""/>
        <dsp:cNvSpPr/>
      </dsp:nvSpPr>
      <dsp:spPr>
        <a:xfrm>
          <a:off x="318729" y="4472629"/>
          <a:ext cx="486696" cy="4866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AE2361-A4E6-465C-B083-0B35F2598377}">
      <dsp:nvSpPr>
        <dsp:cNvPr id="0" name=""/>
        <dsp:cNvSpPr/>
      </dsp:nvSpPr>
      <dsp:spPr>
        <a:xfrm>
          <a:off x="1161457" y="4296411"/>
          <a:ext cx="1977954" cy="839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Behavioral Triggers:</a:t>
          </a:r>
          <a:r>
            <a:rPr lang="en-US" sz="1100" kern="1200"/>
            <a:t> Implement triggers that automatically initiate personalized messages or offers based on customer behavior, such as abandoned carts or previous purchases.</a:t>
          </a:r>
        </a:p>
      </dsp:txBody>
      <dsp:txXfrm>
        <a:off x="1161457" y="4296411"/>
        <a:ext cx="1977954" cy="839132"/>
      </dsp:txXfrm>
    </dsp:sp>
    <dsp:sp modelId="{D9FE83FF-E3DA-4E52-BCC8-A2A706171240}">
      <dsp:nvSpPr>
        <dsp:cNvPr id="0" name=""/>
        <dsp:cNvSpPr/>
      </dsp:nvSpPr>
      <dsp:spPr>
        <a:xfrm>
          <a:off x="3484055" y="4296411"/>
          <a:ext cx="839132" cy="839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757696-35A9-4CDB-8CCE-8BFF56AFE6E1}">
      <dsp:nvSpPr>
        <dsp:cNvPr id="0" name=""/>
        <dsp:cNvSpPr/>
      </dsp:nvSpPr>
      <dsp:spPr>
        <a:xfrm>
          <a:off x="3660272" y="4472629"/>
          <a:ext cx="486696" cy="4866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6A7EB7-1F8D-4F5C-A0BB-3E374E88779D}">
      <dsp:nvSpPr>
        <dsp:cNvPr id="0" name=""/>
        <dsp:cNvSpPr/>
      </dsp:nvSpPr>
      <dsp:spPr>
        <a:xfrm>
          <a:off x="4503001" y="4296411"/>
          <a:ext cx="1977954" cy="839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Continuous Optimization:</a:t>
          </a:r>
          <a:r>
            <a:rPr lang="en-US" sz="1100" kern="1200"/>
            <a:t> Continuously monitor the performance of personalized marketing efforts, gather customer feedback, and adapt strategies based on data insights and evolving AI capabilities.</a:t>
          </a:r>
        </a:p>
      </dsp:txBody>
      <dsp:txXfrm>
        <a:off x="4503001" y="4296411"/>
        <a:ext cx="1977954" cy="839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65993-3701-409D-B9E8-E9B72B10E28E}">
      <dsp:nvSpPr>
        <dsp:cNvPr id="0" name=""/>
        <dsp:cNvSpPr/>
      </dsp:nvSpPr>
      <dsp:spPr>
        <a:xfrm>
          <a:off x="335531" y="530385"/>
          <a:ext cx="1037953" cy="10379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2F4683-D904-41AC-AE3A-0959B2BA1683}">
      <dsp:nvSpPr>
        <dsp:cNvPr id="0" name=""/>
        <dsp:cNvSpPr/>
      </dsp:nvSpPr>
      <dsp:spPr>
        <a:xfrm>
          <a:off x="556734" y="751588"/>
          <a:ext cx="595546" cy="5955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BFC885-DCEC-43AA-9EC8-EB1CA959D483}">
      <dsp:nvSpPr>
        <dsp:cNvPr id="0" name=""/>
        <dsp:cNvSpPr/>
      </dsp:nvSpPr>
      <dsp:spPr>
        <a:xfrm>
          <a:off x="3726" y="1891635"/>
          <a:ext cx="1701562" cy="27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Improved Customer Engagement:</a:t>
          </a:r>
          <a:r>
            <a:rPr lang="en-US" sz="1100" kern="1200"/>
            <a:t> Personalized marketing creates a stronger connection between the organization and its customers. When customers receive content and recommendations tailored to their interests and preferences, they are more likely to engage with the brand, leading to increased interaction, longer time spent on the website, and improved click-through rates.</a:t>
          </a:r>
        </a:p>
      </dsp:txBody>
      <dsp:txXfrm>
        <a:off x="3726" y="1891635"/>
        <a:ext cx="1701562" cy="2722500"/>
      </dsp:txXfrm>
    </dsp:sp>
    <dsp:sp modelId="{ACF02675-4F4E-437A-9CD8-0AF332A6E155}">
      <dsp:nvSpPr>
        <dsp:cNvPr id="0" name=""/>
        <dsp:cNvSpPr/>
      </dsp:nvSpPr>
      <dsp:spPr>
        <a:xfrm>
          <a:off x="2334867" y="530385"/>
          <a:ext cx="1037953" cy="10379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781B00-F064-47D8-85D1-3B3663207842}">
      <dsp:nvSpPr>
        <dsp:cNvPr id="0" name=""/>
        <dsp:cNvSpPr/>
      </dsp:nvSpPr>
      <dsp:spPr>
        <a:xfrm>
          <a:off x="2556070" y="751588"/>
          <a:ext cx="595546" cy="5955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13F8D-32D3-46E6-A3E2-EC32823F2A8A}">
      <dsp:nvSpPr>
        <dsp:cNvPr id="0" name=""/>
        <dsp:cNvSpPr/>
      </dsp:nvSpPr>
      <dsp:spPr>
        <a:xfrm>
          <a:off x="2003062" y="1891635"/>
          <a:ext cx="1701562" cy="27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Increased Conversion Rates:</a:t>
          </a:r>
          <a:r>
            <a:rPr lang="en-US" sz="1100" kern="1200"/>
            <a:t> Personalized marketing is highly effective at guiding customers through the sales funnel. By offering personalized product recommendations and addressing customer queries in real-time, organizations can significantly boost conversion rates, leading to higher sales and revenue.</a:t>
          </a:r>
        </a:p>
      </dsp:txBody>
      <dsp:txXfrm>
        <a:off x="2003062" y="1891635"/>
        <a:ext cx="1701562" cy="2722500"/>
      </dsp:txXfrm>
    </dsp:sp>
    <dsp:sp modelId="{87ABFA4E-C063-4696-B865-2DB3F166AB3F}">
      <dsp:nvSpPr>
        <dsp:cNvPr id="0" name=""/>
        <dsp:cNvSpPr/>
      </dsp:nvSpPr>
      <dsp:spPr>
        <a:xfrm>
          <a:off x="4334203" y="530385"/>
          <a:ext cx="1037953" cy="10379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67264-8058-4783-A31C-67763BAF1DB5}">
      <dsp:nvSpPr>
        <dsp:cNvPr id="0" name=""/>
        <dsp:cNvSpPr/>
      </dsp:nvSpPr>
      <dsp:spPr>
        <a:xfrm>
          <a:off x="4555406" y="751588"/>
          <a:ext cx="595546" cy="5955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36399F-611B-4BD5-8C7C-72B82CCB15B7}">
      <dsp:nvSpPr>
        <dsp:cNvPr id="0" name=""/>
        <dsp:cNvSpPr/>
      </dsp:nvSpPr>
      <dsp:spPr>
        <a:xfrm>
          <a:off x="4002398" y="1891635"/>
          <a:ext cx="1701562" cy="27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Enhanced Brand Loyalty:</a:t>
          </a:r>
          <a:r>
            <a:rPr lang="en-US" sz="1100" kern="1200"/>
            <a:t> When customers feel that a brand understands and caters to their individual needs, they are more likely to become loyal advocates. Personalized marketing fosters stronger customer relationships, increasing the likelihood of repeat purchases and long-term brand loyalty.</a:t>
          </a:r>
        </a:p>
      </dsp:txBody>
      <dsp:txXfrm>
        <a:off x="4002398" y="1891635"/>
        <a:ext cx="1701562" cy="2722500"/>
      </dsp:txXfrm>
    </dsp:sp>
    <dsp:sp modelId="{72FED132-2E95-4B53-B0DB-4AFF109ABD4F}">
      <dsp:nvSpPr>
        <dsp:cNvPr id="0" name=""/>
        <dsp:cNvSpPr/>
      </dsp:nvSpPr>
      <dsp:spPr>
        <a:xfrm>
          <a:off x="6333539" y="530385"/>
          <a:ext cx="1037953" cy="10379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87681A-A4FF-4A29-895C-34216CF06ECA}">
      <dsp:nvSpPr>
        <dsp:cNvPr id="0" name=""/>
        <dsp:cNvSpPr/>
      </dsp:nvSpPr>
      <dsp:spPr>
        <a:xfrm>
          <a:off x="6554742" y="751588"/>
          <a:ext cx="595546" cy="5955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3A9CC0-2ED3-4A41-9E2F-A31DB8B89343}">
      <dsp:nvSpPr>
        <dsp:cNvPr id="0" name=""/>
        <dsp:cNvSpPr/>
      </dsp:nvSpPr>
      <dsp:spPr>
        <a:xfrm>
          <a:off x="6001734" y="1891635"/>
          <a:ext cx="1701562" cy="27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Efficient Resource Allocation:</a:t>
          </a:r>
          <a:r>
            <a:rPr lang="en-US" sz="1100" kern="1200"/>
            <a:t> With personalized marketing, organizations can allocate resources more efficiently. By delivering content and promotions that are more likely to resonate with customers, marketing budgets can be optimized, reducing wasted spending on irrelevant campaigns.</a:t>
          </a:r>
        </a:p>
      </dsp:txBody>
      <dsp:txXfrm>
        <a:off x="6001734" y="1891635"/>
        <a:ext cx="1701562" cy="2722500"/>
      </dsp:txXfrm>
    </dsp:sp>
    <dsp:sp modelId="{3CF84C0A-C54D-4BEA-943C-1C027DA6D2E8}">
      <dsp:nvSpPr>
        <dsp:cNvPr id="0" name=""/>
        <dsp:cNvSpPr/>
      </dsp:nvSpPr>
      <dsp:spPr>
        <a:xfrm>
          <a:off x="8332875" y="530385"/>
          <a:ext cx="1037953" cy="10379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168BCC-E8DA-44A3-8A5D-96B8C2467441}">
      <dsp:nvSpPr>
        <dsp:cNvPr id="0" name=""/>
        <dsp:cNvSpPr/>
      </dsp:nvSpPr>
      <dsp:spPr>
        <a:xfrm>
          <a:off x="8554078" y="751588"/>
          <a:ext cx="595546" cy="59554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F6E0AE-4F4C-4DD6-AD91-859CD604482D}">
      <dsp:nvSpPr>
        <dsp:cNvPr id="0" name=""/>
        <dsp:cNvSpPr/>
      </dsp:nvSpPr>
      <dsp:spPr>
        <a:xfrm>
          <a:off x="8001070" y="1891635"/>
          <a:ext cx="1701562" cy="27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Competitive Advantage:</a:t>
          </a:r>
          <a:r>
            <a:rPr lang="en-US" sz="1100" kern="1200"/>
            <a:t> As personalized marketing becomes increasingly essential in the digital landscape, organizations that effectively leverage Chat GPT for personalization gain a competitive edge. They can respond to customer needs faster, stay ahead of market trends, and outperform competitors who rely solely on traditional marketing approaches.</a:t>
          </a:r>
        </a:p>
      </dsp:txBody>
      <dsp:txXfrm>
        <a:off x="8001070" y="1891635"/>
        <a:ext cx="1701562" cy="2722500"/>
      </dsp:txXfrm>
    </dsp:sp>
    <dsp:sp modelId="{16518FF5-C882-4792-ABFC-0B062A8287DC}">
      <dsp:nvSpPr>
        <dsp:cNvPr id="0" name=""/>
        <dsp:cNvSpPr/>
      </dsp:nvSpPr>
      <dsp:spPr>
        <a:xfrm>
          <a:off x="10332211" y="530385"/>
          <a:ext cx="1037953" cy="10379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852E6A-B2F7-4146-9A18-6B0AA265B210}">
      <dsp:nvSpPr>
        <dsp:cNvPr id="0" name=""/>
        <dsp:cNvSpPr/>
      </dsp:nvSpPr>
      <dsp:spPr>
        <a:xfrm>
          <a:off x="10553414" y="751588"/>
          <a:ext cx="595546" cy="59554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2EEF1D-FEEB-45B6-90C3-6FB9D921161E}">
      <dsp:nvSpPr>
        <dsp:cNvPr id="0" name=""/>
        <dsp:cNvSpPr/>
      </dsp:nvSpPr>
      <dsp:spPr>
        <a:xfrm>
          <a:off x="10000406" y="1891635"/>
          <a:ext cx="1701562" cy="27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Data-Driven Insights:</a:t>
          </a:r>
          <a:r>
            <a:rPr lang="en-US" sz="1100" kern="1200"/>
            <a:t> The data collected during personalized marketing campaigns can provide valuable insights into customer behavior and preferences. Organizations can use this data to refine their product offerings, marketing strategies, and customer segmentation, further improving their overall business strategy.</a:t>
          </a:r>
        </a:p>
      </dsp:txBody>
      <dsp:txXfrm>
        <a:off x="10000406" y="1891635"/>
        <a:ext cx="1701562" cy="272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1E422-F2DF-46FD-8E20-8A10B6479563}">
      <dsp:nvSpPr>
        <dsp:cNvPr id="0" name=""/>
        <dsp:cNvSpPr/>
      </dsp:nvSpPr>
      <dsp:spPr>
        <a:xfrm>
          <a:off x="1263" y="378639"/>
          <a:ext cx="4929117" cy="2957470"/>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a:t>Vikas Chauhan: </a:t>
          </a:r>
          <a:endParaRPr lang="en-US" sz="3600" kern="1200"/>
        </a:p>
        <a:p>
          <a:pPr marL="285750" lvl="1" indent="-285750" algn="l" defTabSz="1244600">
            <a:lnSpc>
              <a:spcPct val="90000"/>
            </a:lnSpc>
            <a:spcBef>
              <a:spcPct val="0"/>
            </a:spcBef>
            <a:spcAft>
              <a:spcPct val="15000"/>
            </a:spcAft>
            <a:buChar char="•"/>
          </a:pPr>
          <a:r>
            <a:rPr lang="en-US" sz="2800" kern="1200"/>
            <a:t>Research </a:t>
          </a:r>
        </a:p>
        <a:p>
          <a:pPr marL="285750" lvl="1" indent="-285750" algn="l" defTabSz="1244600">
            <a:lnSpc>
              <a:spcPct val="90000"/>
            </a:lnSpc>
            <a:spcBef>
              <a:spcPct val="0"/>
            </a:spcBef>
            <a:spcAft>
              <a:spcPct val="15000"/>
            </a:spcAft>
            <a:buChar char="•"/>
          </a:pPr>
          <a:r>
            <a:rPr lang="en-US" sz="2800" kern="1200"/>
            <a:t>Idea </a:t>
          </a:r>
        </a:p>
        <a:p>
          <a:pPr marL="285750" lvl="1" indent="-285750" algn="l" defTabSz="1244600">
            <a:lnSpc>
              <a:spcPct val="90000"/>
            </a:lnSpc>
            <a:spcBef>
              <a:spcPct val="0"/>
            </a:spcBef>
            <a:spcAft>
              <a:spcPct val="15000"/>
            </a:spcAft>
            <a:buChar char="•"/>
          </a:pPr>
          <a:r>
            <a:rPr lang="en-US" sz="2800" kern="1200"/>
            <a:t>Implementation</a:t>
          </a:r>
        </a:p>
        <a:p>
          <a:pPr marL="285750" lvl="1" indent="-285750" algn="l" defTabSz="1244600">
            <a:lnSpc>
              <a:spcPct val="90000"/>
            </a:lnSpc>
            <a:spcBef>
              <a:spcPct val="0"/>
            </a:spcBef>
            <a:spcAft>
              <a:spcPct val="15000"/>
            </a:spcAft>
            <a:buChar char="•"/>
          </a:pPr>
          <a:r>
            <a:rPr lang="en-US" sz="2800" kern="1200"/>
            <a:t>Backend &amp; chat-gpt integaation</a:t>
          </a:r>
        </a:p>
      </dsp:txBody>
      <dsp:txXfrm>
        <a:off x="1263" y="378639"/>
        <a:ext cx="4929117" cy="2957470"/>
      </dsp:txXfrm>
    </dsp:sp>
    <dsp:sp modelId="{13A29F8F-8A86-47A3-A1FC-93F16088E225}">
      <dsp:nvSpPr>
        <dsp:cNvPr id="0" name=""/>
        <dsp:cNvSpPr/>
      </dsp:nvSpPr>
      <dsp:spPr>
        <a:xfrm>
          <a:off x="5423293" y="378639"/>
          <a:ext cx="4929117" cy="2957470"/>
        </a:xfrm>
        <a:prstGeom prst="rect">
          <a:avLst/>
        </a:prstGeom>
        <a:gradFill rotWithShape="0">
          <a:gsLst>
            <a:gs pos="0">
              <a:schemeClr val="accent5">
                <a:hueOff val="1603047"/>
                <a:satOff val="-18876"/>
                <a:lumOff val="12549"/>
                <a:alphaOff val="0"/>
                <a:tint val="96000"/>
                <a:lumMod val="104000"/>
              </a:schemeClr>
            </a:gs>
            <a:gs pos="100000">
              <a:schemeClr val="accent5">
                <a:hueOff val="1603047"/>
                <a:satOff val="-18876"/>
                <a:lumOff val="1254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a:t>Sakshi Gupta:</a:t>
          </a:r>
          <a:endParaRPr lang="en-US" sz="3600" kern="1200"/>
        </a:p>
        <a:p>
          <a:pPr marL="285750" lvl="1" indent="-285750" algn="l" defTabSz="1244600">
            <a:lnSpc>
              <a:spcPct val="90000"/>
            </a:lnSpc>
            <a:spcBef>
              <a:spcPct val="0"/>
            </a:spcBef>
            <a:spcAft>
              <a:spcPct val="15000"/>
            </a:spcAft>
            <a:buChar char="•"/>
          </a:pPr>
          <a:r>
            <a:rPr lang="en-US" sz="2800" kern="1200"/>
            <a:t>R&amp;D for Content</a:t>
          </a:r>
        </a:p>
        <a:p>
          <a:pPr marL="285750" lvl="1" indent="-285750" algn="l" defTabSz="1244600">
            <a:lnSpc>
              <a:spcPct val="90000"/>
            </a:lnSpc>
            <a:spcBef>
              <a:spcPct val="0"/>
            </a:spcBef>
            <a:spcAft>
              <a:spcPct val="15000"/>
            </a:spcAft>
            <a:buChar char="•"/>
          </a:pPr>
          <a:r>
            <a:rPr lang="en-US" sz="2800" kern="1200"/>
            <a:t>R&amp;D for tools</a:t>
          </a:r>
        </a:p>
        <a:p>
          <a:pPr marL="285750" lvl="1" indent="-285750" algn="l" defTabSz="1244600">
            <a:lnSpc>
              <a:spcPct val="90000"/>
            </a:lnSpc>
            <a:spcBef>
              <a:spcPct val="0"/>
            </a:spcBef>
            <a:spcAft>
              <a:spcPct val="15000"/>
            </a:spcAft>
            <a:buChar char="•"/>
          </a:pPr>
          <a:r>
            <a:rPr lang="en-US" sz="2800" kern="1200"/>
            <a:t>Data collection</a:t>
          </a:r>
        </a:p>
      </dsp:txBody>
      <dsp:txXfrm>
        <a:off x="5423293" y="378639"/>
        <a:ext cx="4929117" cy="295747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61654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7113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9145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7112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5091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80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6317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9149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147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701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1944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833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9/16/2023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8079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542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786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9314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58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9/16/2023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29762237"/>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26" r:id="rId4"/>
    <p:sldLayoutId id="2147483727" r:id="rId5"/>
    <p:sldLayoutId id="2147483728" r:id="rId6"/>
    <p:sldLayoutId id="2147483729" r:id="rId7"/>
    <p:sldLayoutId id="2147483730" r:id="rId8"/>
    <p:sldLayoutId id="2147483731" r:id="rId9"/>
    <p:sldLayoutId id="2147483732" r:id="rId10"/>
    <p:sldLayoutId id="2147483739" r:id="rId11"/>
    <p:sldLayoutId id="2147483733" r:id="rId12"/>
    <p:sldLayoutId id="2147483734" r:id="rId13"/>
    <p:sldLayoutId id="2147483735" r:id="rId14"/>
    <p:sldLayoutId id="2147483736" r:id="rId15"/>
    <p:sldLayoutId id="2147483737" r:id="rId16"/>
    <p:sldLayoutId id="214748373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4444" y="966851"/>
            <a:ext cx="6889930" cy="4626864"/>
          </a:xfrm>
          <a:effectLst/>
        </p:spPr>
        <p:txBody>
          <a:bodyPr anchor="ctr">
            <a:normAutofit/>
          </a:bodyPr>
          <a:lstStyle/>
          <a:p>
            <a:pPr algn="r"/>
            <a:r>
              <a:rPr lang="en-US" b="1">
                <a:ea typeface="+mj-lt"/>
                <a:cs typeface="+mj-lt"/>
              </a:rPr>
              <a:t>Personalized Marketing</a:t>
            </a:r>
            <a:endParaRPr lang="en-US"/>
          </a:p>
        </p:txBody>
      </p:sp>
      <p:sp>
        <p:nvSpPr>
          <p:cNvPr id="3" name="Subtitle 2"/>
          <p:cNvSpPr>
            <a:spLocks noGrp="1"/>
          </p:cNvSpPr>
          <p:nvPr>
            <p:ph type="subTitle" idx="1"/>
          </p:nvPr>
        </p:nvSpPr>
        <p:spPr>
          <a:xfrm>
            <a:off x="8457843" y="966851"/>
            <a:ext cx="2820362" cy="4626864"/>
          </a:xfrm>
          <a:effectLst/>
        </p:spPr>
        <p:txBody>
          <a:bodyPr vert="horz" lIns="91440" tIns="45720" rIns="91440" bIns="45720" rtlCol="0" anchor="ctr">
            <a:normAutofit/>
          </a:bodyPr>
          <a:lstStyle/>
          <a:p>
            <a:pPr algn="l"/>
            <a:r>
              <a:rPr lang="en-US">
                <a:ea typeface="Calibri"/>
                <a:cs typeface="Calibri"/>
              </a:rPr>
              <a:t>By:-</a:t>
            </a:r>
          </a:p>
          <a:p>
            <a:pPr algn="l"/>
            <a:r>
              <a:rPr lang="en-US" dirty="0">
                <a:ea typeface="Calibri"/>
                <a:cs typeface="Calibri"/>
              </a:rPr>
              <a:t>Vikas Chauhan</a:t>
            </a:r>
            <a:endParaRPr lang="en-US">
              <a:ea typeface="Calibri"/>
              <a:cs typeface="Calibri"/>
            </a:endParaRPr>
          </a:p>
          <a:p>
            <a:pPr algn="l"/>
            <a:r>
              <a:rPr lang="en-US" dirty="0">
                <a:ea typeface="Calibri"/>
                <a:cs typeface="Calibri"/>
              </a:rPr>
              <a:t>Sakshi Gupta</a:t>
            </a:r>
            <a:endParaRPr lang="en-US">
              <a:ea typeface="Calibri"/>
              <a:cs typeface="Calibri"/>
            </a:endParaRPr>
          </a:p>
        </p:txBody>
      </p:sp>
      <p:cxnSp>
        <p:nvCxnSpPr>
          <p:cNvPr id="12" name="Straight Connector 11">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6109"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42C59B-EA97-CC38-6978-3490840A1B84}"/>
              </a:ext>
            </a:extLst>
          </p:cNvPr>
          <p:cNvSpPr>
            <a:spLocks noGrp="1"/>
          </p:cNvSpPr>
          <p:nvPr>
            <p:ph type="title"/>
          </p:nvPr>
        </p:nvSpPr>
        <p:spPr>
          <a:xfrm>
            <a:off x="913795" y="963506"/>
            <a:ext cx="3740815" cy="4827693"/>
          </a:xfrm>
        </p:spPr>
        <p:txBody>
          <a:bodyPr>
            <a:normAutofit/>
          </a:bodyPr>
          <a:lstStyle/>
          <a:p>
            <a:pPr algn="r"/>
            <a:r>
              <a:rPr lang="en-US">
                <a:ln>
                  <a:solidFill>
                    <a:prstClr val="black">
                      <a:lumMod val="75000"/>
                      <a:lumOff val="25000"/>
                      <a:alpha val="10000"/>
                    </a:prstClr>
                  </a:solidFill>
                </a:ln>
                <a:effectLst>
                  <a:outerShdw blurRad="9525" dist="25400" dir="14640000" algn="tl" rotWithShape="0">
                    <a:prstClr val="black">
                      <a:alpha val="30000"/>
                    </a:prstClr>
                  </a:outerShdw>
                </a:effectLst>
              </a:rPr>
              <a:t>Problem Statement</a:t>
            </a:r>
            <a:endParaRPr lang="en-US"/>
          </a:p>
        </p:txBody>
      </p:sp>
      <p:cxnSp>
        <p:nvCxnSpPr>
          <p:cNvPr id="37" name="Straight Connector 36">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34D84B-011F-448D-5067-78A2A74459C2}"/>
              </a:ext>
            </a:extLst>
          </p:cNvPr>
          <p:cNvSpPr>
            <a:spLocks noGrp="1"/>
          </p:cNvSpPr>
          <p:nvPr>
            <p:ph idx="1"/>
          </p:nvPr>
        </p:nvSpPr>
        <p:spPr>
          <a:xfrm>
            <a:off x="5381507" y="705410"/>
            <a:ext cx="6230178" cy="5675725"/>
          </a:xfrm>
          <a:effectLst/>
        </p:spPr>
        <p:txBody>
          <a:bodyPr anchor="ctr">
            <a:normAutofit/>
          </a:bodyPr>
          <a:lstStyle/>
          <a:p>
            <a:pPr marL="37465" indent="0">
              <a:lnSpc>
                <a:spcPct val="100000"/>
              </a:lnSpc>
              <a:buNone/>
            </a:pPr>
            <a:r>
              <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In today's digital marketing landscape, organizations face a significant challenge: engaging customers in a way that truly speaks to their individual preferences and needs. This challenge arises due to several key issues in our current approach:</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a:p>
            <a:pPr indent="-305435">
              <a:lnSpc>
                <a:spcPct val="100000"/>
              </a:lnSpc>
              <a:buFont typeface="Wingdings" charset="2"/>
              <a:buChar char="q"/>
            </a:pPr>
            <a:r>
              <a:rPr lang="en-US" sz="1800"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Boosting Engagement:</a:t>
            </a:r>
            <a:r>
              <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 Our marketing efforts often struggle to engage customers effectively. The content we create can feel impersonal, leading to reduced customer interaction.</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a:p>
            <a:pPr indent="-305435">
              <a:lnSpc>
                <a:spcPct val="100000"/>
              </a:lnSpc>
              <a:buFont typeface="Wingdings" charset="2"/>
              <a:buChar char="q"/>
            </a:pPr>
            <a:r>
              <a:rPr lang="en-US" sz="1800"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Scaling Personalization:</a:t>
            </a:r>
            <a:r>
              <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 While personalization is effective, it's often challenging to scale. Manual processes limit our ability to provide personalized experiences to a broader audience.</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a:p>
            <a:pPr indent="-305435">
              <a:lnSpc>
                <a:spcPct val="100000"/>
              </a:lnSpc>
              <a:buFont typeface="Wingdings" charset="2"/>
              <a:buChar char="q"/>
            </a:pPr>
            <a:r>
              <a:rPr lang="en-US" sz="1800"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Data Utilization:</a:t>
            </a:r>
            <a:r>
              <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 Despite collecting vast amounts of customer data, we struggle to use it effectively to inform our marketing strategies.</a:t>
            </a:r>
            <a:endParaRPr lang="en-US" sz="180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a:p>
            <a:pPr indent="-305435">
              <a:lnSpc>
                <a:spcPct val="100000"/>
              </a:lnSpc>
              <a:buFont typeface="Wingdings" charset="2"/>
              <a:buChar char="q"/>
            </a:pPr>
            <a:r>
              <a:rPr lang="en-US" sz="1800"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Lack of Engagement:</a:t>
            </a:r>
            <a:r>
              <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 Ultimately, the core problem is the decreasing level of customer engagement. Traditional marketing approaches tend to create content that doesn't fully engage customers.</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a:p>
            <a:pPr indent="-305435">
              <a:lnSpc>
                <a:spcPct val="100000"/>
              </a:lnSpc>
            </a:pPr>
            <a:endParaRPr lang="en-US" sz="160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976131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B91FA-4023-9594-4CAD-153544FD33FC}"/>
              </a:ext>
            </a:extLst>
          </p:cNvPr>
          <p:cNvSpPr>
            <a:spLocks noGrp="1"/>
          </p:cNvSpPr>
          <p:nvPr>
            <p:ph type="title"/>
          </p:nvPr>
        </p:nvSpPr>
        <p:spPr>
          <a:xfrm>
            <a:off x="655699" y="963506"/>
            <a:ext cx="3249203" cy="4827693"/>
          </a:xfrm>
        </p:spPr>
        <p:txBody>
          <a:bodyPr>
            <a:normAutofit/>
          </a:bodyPr>
          <a:lstStyle/>
          <a:p>
            <a:pPr algn="r"/>
            <a:r>
              <a:rPr lang="en-US">
                <a:ln>
                  <a:solidFill>
                    <a:prstClr val="black">
                      <a:lumMod val="75000"/>
                      <a:lumOff val="25000"/>
                      <a:alpha val="10000"/>
                    </a:prstClr>
                  </a:solidFill>
                </a:ln>
                <a:effectLst>
                  <a:outerShdw blurRad="9525" dist="25400" dir="14640000" algn="tl" rotWithShape="0">
                    <a:prstClr val="black">
                      <a:alpha val="30000"/>
                    </a:prstClr>
                  </a:outerShdw>
                </a:effectLst>
              </a:rPr>
              <a:t>How We Are Getting It</a:t>
            </a:r>
            <a:endParaRPr lang="en-US"/>
          </a:p>
        </p:txBody>
      </p:sp>
      <p:cxnSp>
        <p:nvCxnSpPr>
          <p:cNvPr id="51" name="Straight Connector 50">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2" name="Content Placeholder 2">
            <a:extLst>
              <a:ext uri="{FF2B5EF4-FFF2-40B4-BE49-F238E27FC236}">
                <a16:creationId xmlns:a16="http://schemas.microsoft.com/office/drawing/2014/main" id="{11CB453E-0846-0213-6F25-F446774BB8BB}"/>
              </a:ext>
            </a:extLst>
          </p:cNvPr>
          <p:cNvGraphicFramePr>
            <a:graphicFrameLocks noGrp="1"/>
          </p:cNvGraphicFramePr>
          <p:nvPr>
            <p:ph idx="1"/>
            <p:extLst>
              <p:ext uri="{D42A27DB-BD31-4B8C-83A1-F6EECF244321}">
                <p14:modId xmlns:p14="http://schemas.microsoft.com/office/powerpoint/2010/main" val="3980824785"/>
              </p:ext>
            </p:extLst>
          </p:nvPr>
        </p:nvGraphicFramePr>
        <p:xfrm>
          <a:off x="5037379" y="508766"/>
          <a:ext cx="6623467" cy="5786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228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5843-E163-6B58-11AA-F02046C526A8}"/>
              </a:ext>
            </a:extLst>
          </p:cNvPr>
          <p:cNvSpPr>
            <a:spLocks noGrp="1"/>
          </p:cNvSpPr>
          <p:nvPr>
            <p:ph type="title"/>
          </p:nvPr>
        </p:nvSpPr>
        <p:spPr>
          <a:xfrm>
            <a:off x="913795" y="228600"/>
            <a:ext cx="10353762" cy="1257300"/>
          </a:xfrm>
        </p:spPr>
        <p:txBody>
          <a:bodyPr/>
          <a:lstStyle/>
          <a:p>
            <a:r>
              <a:rPr lang="en-US" err="1">
                <a:ln>
                  <a:solidFill>
                    <a:prstClr val="black">
                      <a:lumMod val="75000"/>
                      <a:lumOff val="25000"/>
                      <a:alpha val="10000"/>
                    </a:prstClr>
                  </a:solidFill>
                </a:ln>
                <a:effectLst>
                  <a:outerShdw blurRad="9525" dist="25400" dir="14640000" algn="tl" rotWithShape="0">
                    <a:prstClr val="black">
                      <a:alpha val="30000"/>
                    </a:prstClr>
                  </a:outerShdw>
                </a:effectLst>
              </a:rPr>
              <a:t>Benifits</a:t>
            </a:r>
            <a:endParaRPr lang="en-US" err="1"/>
          </a:p>
        </p:txBody>
      </p:sp>
      <p:graphicFrame>
        <p:nvGraphicFramePr>
          <p:cNvPr id="9" name="Content Placeholder 2">
            <a:extLst>
              <a:ext uri="{FF2B5EF4-FFF2-40B4-BE49-F238E27FC236}">
                <a16:creationId xmlns:a16="http://schemas.microsoft.com/office/drawing/2014/main" id="{851BF9BE-F024-1DE6-085C-666C259651E5}"/>
              </a:ext>
            </a:extLst>
          </p:cNvPr>
          <p:cNvGraphicFramePr>
            <a:graphicFrameLocks noGrp="1"/>
          </p:cNvGraphicFramePr>
          <p:nvPr>
            <p:ph idx="1"/>
            <p:extLst>
              <p:ext uri="{D42A27DB-BD31-4B8C-83A1-F6EECF244321}">
                <p14:modId xmlns:p14="http://schemas.microsoft.com/office/powerpoint/2010/main" val="899509739"/>
              </p:ext>
            </p:extLst>
          </p:nvPr>
        </p:nvGraphicFramePr>
        <p:xfrm>
          <a:off x="483634" y="1482419"/>
          <a:ext cx="11705696" cy="5144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830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D4B5-7696-4D54-2682-AEC3645DD753}"/>
              </a:ext>
            </a:extLst>
          </p:cNvPr>
          <p:cNvSpPr>
            <a:spLocks noGrp="1"/>
          </p:cNvSpPr>
          <p:nvPr>
            <p:ph type="title"/>
          </p:nvPr>
        </p:nvSpPr>
        <p:spPr>
          <a:xfrm>
            <a:off x="913795" y="609600"/>
            <a:ext cx="10353762" cy="1257300"/>
          </a:xfrm>
        </p:spPr>
        <p:txBody>
          <a:bodyPr>
            <a:normAutofit/>
          </a:bodyPr>
          <a:lstStyle/>
          <a:p>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Task Distribution</a:t>
            </a:r>
            <a:endParaRPr lang="en-US"/>
          </a:p>
        </p:txBody>
      </p:sp>
      <p:graphicFrame>
        <p:nvGraphicFramePr>
          <p:cNvPr id="14" name="Content Placeholder 2">
            <a:extLst>
              <a:ext uri="{FF2B5EF4-FFF2-40B4-BE49-F238E27FC236}">
                <a16:creationId xmlns:a16="http://schemas.microsoft.com/office/drawing/2014/main" id="{F3F831E0-5EB7-6494-6A80-51453E35C963}"/>
              </a:ext>
            </a:extLst>
          </p:cNvPr>
          <p:cNvGraphicFramePr>
            <a:graphicFrameLocks noGrp="1"/>
          </p:cNvGraphicFramePr>
          <p:nvPr>
            <p:ph idx="1"/>
            <p:extLst>
              <p:ext uri="{D42A27DB-BD31-4B8C-83A1-F6EECF244321}">
                <p14:modId xmlns:p14="http://schemas.microsoft.com/office/powerpoint/2010/main" val="1437367479"/>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211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66BFF9-E2B6-5621-68B8-A81C3AADE0E4}"/>
              </a:ext>
            </a:extLst>
          </p:cNvPr>
          <p:cNvSpPr>
            <a:spLocks noGrp="1"/>
          </p:cNvSpPr>
          <p:nvPr>
            <p:ph type="title"/>
          </p:nvPr>
        </p:nvSpPr>
        <p:spPr>
          <a:xfrm>
            <a:off x="988651" y="609599"/>
            <a:ext cx="3413156" cy="5273675"/>
          </a:xfrm>
        </p:spPr>
        <p:txBody>
          <a:bodyPr>
            <a:normAutofit/>
          </a:bodyPr>
          <a:lstStyle/>
          <a:p>
            <a:pPr marL="285750" indent="-305435" algn="l">
              <a:spcBef>
                <a:spcPct val="20000"/>
              </a:spcBef>
              <a:spcAft>
                <a:spcPts val="600"/>
              </a:spcAft>
              <a:buFont typeface="Arial"/>
              <a:buChar char="•"/>
            </a:pPr>
            <a:r>
              <a:rPr lang="en-US" sz="3600">
                <a:ln>
                  <a:solidFill>
                    <a:prstClr val="black">
                      <a:lumMod val="75000"/>
                      <a:lumOff val="25000"/>
                      <a:alpha val="10000"/>
                    </a:prstClr>
                  </a:solidFill>
                </a:ln>
                <a:effectLst>
                  <a:outerShdw blurRad="9525" dist="25400" dir="14640000" algn="tl" rotWithShape="0">
                    <a:prstClr val="black">
                      <a:alpha val="30000"/>
                    </a:prstClr>
                  </a:outerShdw>
                </a:effectLst>
                <a:latin typeface="Arial"/>
                <a:cs typeface="Arial"/>
              </a:rPr>
              <a:t>Thanks</a:t>
            </a:r>
          </a:p>
          <a:p>
            <a:pPr algn="l"/>
            <a:endParaRPr lang="en-US" sz="36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10" name="Picture 9">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3" name="Content Placeholder 2">
            <a:extLst>
              <a:ext uri="{FF2B5EF4-FFF2-40B4-BE49-F238E27FC236}">
                <a16:creationId xmlns:a16="http://schemas.microsoft.com/office/drawing/2014/main" id="{4797588A-DE7A-8A4E-007B-55E5403A7272}"/>
              </a:ext>
            </a:extLst>
          </p:cNvPr>
          <p:cNvSpPr>
            <a:spLocks noGrp="1"/>
          </p:cNvSpPr>
          <p:nvPr>
            <p:ph idx="1"/>
          </p:nvPr>
        </p:nvSpPr>
        <p:spPr>
          <a:xfrm>
            <a:off x="4998709" y="957943"/>
            <a:ext cx="6292785" cy="4615543"/>
          </a:xfrm>
        </p:spPr>
        <p:txBody>
          <a:bodyPr anchor="ctr">
            <a:normAutofit/>
          </a:bodyPr>
          <a:lstStyle/>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2378496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SlateVTI</vt:lpstr>
      <vt:lpstr>Personalized Marketing</vt:lpstr>
      <vt:lpstr>Problem Statement</vt:lpstr>
      <vt:lpstr>How We Are Getting It</vt:lpstr>
      <vt:lpstr>Benifits</vt:lpstr>
      <vt:lpstr>Task Distribution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118</cp:revision>
  <dcterms:created xsi:type="dcterms:W3CDTF">2023-09-16T17:05:00Z</dcterms:created>
  <dcterms:modified xsi:type="dcterms:W3CDTF">2023-09-16T17:42:29Z</dcterms:modified>
</cp:coreProperties>
</file>