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Chavan" userId="b96eaa0594ecc043" providerId="LiveId" clId="{4596BCB2-650E-417E-89DC-E9FC2DA093F5}"/>
    <pc:docChg chg="undo custSel addSld delSld modSld">
      <pc:chgData name="Vikas Chavan" userId="b96eaa0594ecc043" providerId="LiveId" clId="{4596BCB2-650E-417E-89DC-E9FC2DA093F5}" dt="2022-06-20T04:44:44.618" v="246" actId="14100"/>
      <pc:docMkLst>
        <pc:docMk/>
      </pc:docMkLst>
      <pc:sldChg chg="modSp mod">
        <pc:chgData name="Vikas Chavan" userId="b96eaa0594ecc043" providerId="LiveId" clId="{4596BCB2-650E-417E-89DC-E9FC2DA093F5}" dt="2022-06-20T04:39:31.013" v="224" actId="27636"/>
        <pc:sldMkLst>
          <pc:docMk/>
          <pc:sldMk cId="1796492933" sldId="259"/>
        </pc:sldMkLst>
        <pc:spChg chg="mod">
          <ac:chgData name="Vikas Chavan" userId="b96eaa0594ecc043" providerId="LiveId" clId="{4596BCB2-650E-417E-89DC-E9FC2DA093F5}" dt="2022-06-20T04:39:31.013" v="224" actId="27636"/>
          <ac:spMkLst>
            <pc:docMk/>
            <pc:sldMk cId="1796492933" sldId="259"/>
            <ac:spMk id="3" creationId="{36CB095A-A1B3-5B6D-231B-F1FBE67056E5}"/>
          </ac:spMkLst>
        </pc:spChg>
      </pc:sldChg>
      <pc:sldChg chg="addSp delSp modSp mod">
        <pc:chgData name="Vikas Chavan" userId="b96eaa0594ecc043" providerId="LiveId" clId="{4596BCB2-650E-417E-89DC-E9FC2DA093F5}" dt="2022-06-16T17:17:57.829" v="136" actId="207"/>
        <pc:sldMkLst>
          <pc:docMk/>
          <pc:sldMk cId="1911979334" sldId="261"/>
        </pc:sldMkLst>
        <pc:spChg chg="mod">
          <ac:chgData name="Vikas Chavan" userId="b96eaa0594ecc043" providerId="LiveId" clId="{4596BCB2-650E-417E-89DC-E9FC2DA093F5}" dt="2022-06-16T17:11:35.987" v="73" actId="313"/>
          <ac:spMkLst>
            <pc:docMk/>
            <pc:sldMk cId="1911979334" sldId="261"/>
            <ac:spMk id="2" creationId="{1967F0E0-084F-903F-5A06-DABE9E8E55D8}"/>
          </ac:spMkLst>
        </pc:spChg>
        <pc:spChg chg="mod">
          <ac:chgData name="Vikas Chavan" userId="b96eaa0594ecc043" providerId="LiveId" clId="{4596BCB2-650E-417E-89DC-E9FC2DA093F5}" dt="2022-06-16T17:17:57.829" v="136" actId="207"/>
          <ac:spMkLst>
            <pc:docMk/>
            <pc:sldMk cId="1911979334" sldId="261"/>
            <ac:spMk id="3" creationId="{CFA8AEDE-E4A5-427E-E90B-623227872858}"/>
          </ac:spMkLst>
        </pc:spChg>
        <pc:spChg chg="add del mod">
          <ac:chgData name="Vikas Chavan" userId="b96eaa0594ecc043" providerId="LiveId" clId="{4596BCB2-650E-417E-89DC-E9FC2DA093F5}" dt="2022-06-16T17:13:54.137" v="93"/>
          <ac:spMkLst>
            <pc:docMk/>
            <pc:sldMk cId="1911979334" sldId="261"/>
            <ac:spMk id="4" creationId="{B5B30D92-13CB-0EA6-FC3C-A079F85717C6}"/>
          </ac:spMkLst>
        </pc:spChg>
        <pc:spChg chg="add mod">
          <ac:chgData name="Vikas Chavan" userId="b96eaa0594ecc043" providerId="LiveId" clId="{4596BCB2-650E-417E-89DC-E9FC2DA093F5}" dt="2022-06-16T17:13:00.785" v="81" actId="20577"/>
          <ac:spMkLst>
            <pc:docMk/>
            <pc:sldMk cId="1911979334" sldId="261"/>
            <ac:spMk id="7" creationId="{268A9237-33F9-EFFD-AE78-08A561C013C0}"/>
          </ac:spMkLst>
        </pc:spChg>
        <pc:cxnChg chg="add mod">
          <ac:chgData name="Vikas Chavan" userId="b96eaa0594ecc043" providerId="LiveId" clId="{4596BCB2-650E-417E-89DC-E9FC2DA093F5}" dt="2022-06-16T17:13:49.133" v="91" actId="14100"/>
          <ac:cxnSpMkLst>
            <pc:docMk/>
            <pc:sldMk cId="1911979334" sldId="261"/>
            <ac:cxnSpMk id="6" creationId="{02B76B34-FF41-852F-631C-1B6D1D785235}"/>
          </ac:cxnSpMkLst>
        </pc:cxnChg>
      </pc:sldChg>
      <pc:sldChg chg="addSp delSp modSp new mod">
        <pc:chgData name="Vikas Chavan" userId="b96eaa0594ecc043" providerId="LiveId" clId="{4596BCB2-650E-417E-89DC-E9FC2DA093F5}" dt="2022-06-16T17:17:27.266" v="135" actId="13926"/>
        <pc:sldMkLst>
          <pc:docMk/>
          <pc:sldMk cId="701997845" sldId="263"/>
        </pc:sldMkLst>
        <pc:spChg chg="del">
          <ac:chgData name="Vikas Chavan" userId="b96eaa0594ecc043" providerId="LiveId" clId="{4596BCB2-650E-417E-89DC-E9FC2DA093F5}" dt="2022-06-16T16:50:51.673" v="17" actId="478"/>
          <ac:spMkLst>
            <pc:docMk/>
            <pc:sldMk cId="701997845" sldId="263"/>
            <ac:spMk id="2" creationId="{0B6C1D69-90B9-02B7-6536-5764BCB5EEC8}"/>
          </ac:spMkLst>
        </pc:spChg>
        <pc:spChg chg="del">
          <ac:chgData name="Vikas Chavan" userId="b96eaa0594ecc043" providerId="LiveId" clId="{4596BCB2-650E-417E-89DC-E9FC2DA093F5}" dt="2022-06-16T16:49:10.578" v="1" actId="22"/>
          <ac:spMkLst>
            <pc:docMk/>
            <pc:sldMk cId="701997845" sldId="263"/>
            <ac:spMk id="3" creationId="{B8CAECAF-1F2B-A63E-0A86-D6CF0D894635}"/>
          </ac:spMkLst>
        </pc:spChg>
        <pc:spChg chg="add del">
          <ac:chgData name="Vikas Chavan" userId="b96eaa0594ecc043" providerId="LiveId" clId="{4596BCB2-650E-417E-89DC-E9FC2DA093F5}" dt="2022-06-16T17:14:36.753" v="97" actId="478"/>
          <ac:spMkLst>
            <pc:docMk/>
            <pc:sldMk cId="701997845" sldId="263"/>
            <ac:spMk id="4" creationId="{B630A50E-2021-F9E0-E426-255A7926D556}"/>
          </ac:spMkLst>
        </pc:spChg>
        <pc:spChg chg="add mod">
          <ac:chgData name="Vikas Chavan" userId="b96eaa0594ecc043" providerId="LiveId" clId="{4596BCB2-650E-417E-89DC-E9FC2DA093F5}" dt="2022-06-16T17:15:11.112" v="100" actId="13822"/>
          <ac:spMkLst>
            <pc:docMk/>
            <pc:sldMk cId="701997845" sldId="263"/>
            <ac:spMk id="6" creationId="{0FF295E4-E9FC-AF6B-F6CD-F5F7CE6D55FA}"/>
          </ac:spMkLst>
        </pc:spChg>
        <pc:spChg chg="add del mod">
          <ac:chgData name="Vikas Chavan" userId="b96eaa0594ecc043" providerId="LiveId" clId="{4596BCB2-650E-417E-89DC-E9FC2DA093F5}" dt="2022-06-16T16:52:42.439" v="23"/>
          <ac:spMkLst>
            <pc:docMk/>
            <pc:sldMk cId="701997845" sldId="263"/>
            <ac:spMk id="6" creationId="{6B1978E7-AE8D-97D7-A36C-24396B0FFBE4}"/>
          </ac:spMkLst>
        </pc:spChg>
        <pc:spChg chg="add mod">
          <ac:chgData name="Vikas Chavan" userId="b96eaa0594ecc043" providerId="LiveId" clId="{4596BCB2-650E-417E-89DC-E9FC2DA093F5}" dt="2022-06-16T17:17:27.266" v="135" actId="13926"/>
          <ac:spMkLst>
            <pc:docMk/>
            <pc:sldMk cId="701997845" sldId="263"/>
            <ac:spMk id="7" creationId="{6D52A001-6F14-DB43-75E8-F82392B4441D}"/>
          </ac:spMkLst>
        </pc:spChg>
        <pc:spChg chg="add del mod">
          <ac:chgData name="Vikas Chavan" userId="b96eaa0594ecc043" providerId="LiveId" clId="{4596BCB2-650E-417E-89DC-E9FC2DA093F5}" dt="2022-06-16T16:52:42.439" v="23"/>
          <ac:spMkLst>
            <pc:docMk/>
            <pc:sldMk cId="701997845" sldId="263"/>
            <ac:spMk id="7" creationId="{8AC362CB-FB07-6E6F-2C75-1DDFFA18EC56}"/>
          </ac:spMkLst>
        </pc:spChg>
        <pc:picChg chg="add mod ord modCrop">
          <ac:chgData name="Vikas Chavan" userId="b96eaa0594ecc043" providerId="LiveId" clId="{4596BCB2-650E-417E-89DC-E9FC2DA093F5}" dt="2022-06-16T16:52:42.439" v="23"/>
          <ac:picMkLst>
            <pc:docMk/>
            <pc:sldMk cId="701997845" sldId="263"/>
            <ac:picMk id="5" creationId="{A6DC8F99-8468-C2E3-2691-8D7F917B898C}"/>
          </ac:picMkLst>
        </pc:picChg>
        <pc:cxnChg chg="add del">
          <ac:chgData name="Vikas Chavan" userId="b96eaa0594ecc043" providerId="LiveId" clId="{4596BCB2-650E-417E-89DC-E9FC2DA093F5}" dt="2022-06-16T17:14:15.637" v="95" actId="478"/>
          <ac:cxnSpMkLst>
            <pc:docMk/>
            <pc:sldMk cId="701997845" sldId="263"/>
            <ac:cxnSpMk id="3" creationId="{F8ABC6EB-36C1-91F5-1E53-885390DF502B}"/>
          </ac:cxnSpMkLst>
        </pc:cxnChg>
      </pc:sldChg>
      <pc:sldChg chg="addSp delSp modSp new mod">
        <pc:chgData name="Vikas Chavan" userId="b96eaa0594ecc043" providerId="LiveId" clId="{4596BCB2-650E-417E-89DC-E9FC2DA093F5}" dt="2022-06-20T04:44:44.618" v="246" actId="14100"/>
        <pc:sldMkLst>
          <pc:docMk/>
          <pc:sldMk cId="10903062" sldId="264"/>
        </pc:sldMkLst>
        <pc:spChg chg="mod">
          <ac:chgData name="Vikas Chavan" userId="b96eaa0594ecc043" providerId="LiveId" clId="{4596BCB2-650E-417E-89DC-E9FC2DA093F5}" dt="2022-06-20T04:43:42.866" v="241" actId="1076"/>
          <ac:spMkLst>
            <pc:docMk/>
            <pc:sldMk cId="10903062" sldId="264"/>
            <ac:spMk id="2" creationId="{875932B0-5107-B44E-2E2B-A0015F90AB20}"/>
          </ac:spMkLst>
        </pc:spChg>
        <pc:spChg chg="add mod">
          <ac:chgData name="Vikas Chavan" userId="b96eaa0594ecc043" providerId="LiveId" clId="{4596BCB2-650E-417E-89DC-E9FC2DA093F5}" dt="2022-06-20T03:58:47.833" v="180"/>
          <ac:spMkLst>
            <pc:docMk/>
            <pc:sldMk cId="10903062" sldId="264"/>
            <ac:spMk id="3" creationId="{1DFE4F53-E49F-CE6D-2F26-175C3DBB596C}"/>
          </ac:spMkLst>
        </pc:spChg>
        <pc:spChg chg="add del mod">
          <ac:chgData name="Vikas Chavan" userId="b96eaa0594ecc043" providerId="LiveId" clId="{4596BCB2-650E-417E-89DC-E9FC2DA093F5}" dt="2022-06-20T04:42:11.197" v="235" actId="11529"/>
          <ac:spMkLst>
            <pc:docMk/>
            <pc:sldMk cId="10903062" sldId="264"/>
            <ac:spMk id="4" creationId="{724B29AD-87D3-1632-A082-62CDA537C98F}"/>
          </ac:spMkLst>
        </pc:spChg>
        <pc:spChg chg="add del mod">
          <ac:chgData name="Vikas Chavan" userId="b96eaa0594ecc043" providerId="LiveId" clId="{4596BCB2-650E-417E-89DC-E9FC2DA093F5}" dt="2022-06-20T03:56:37.541" v="165" actId="11529"/>
          <ac:spMkLst>
            <pc:docMk/>
            <pc:sldMk cId="10903062" sldId="264"/>
            <ac:spMk id="4" creationId="{C6CBB0CA-5ABD-3166-E3A7-685A62A1D287}"/>
          </ac:spMkLst>
        </pc:spChg>
        <pc:spChg chg="add del mod">
          <ac:chgData name="Vikas Chavan" userId="b96eaa0594ecc043" providerId="LiveId" clId="{4596BCB2-650E-417E-89DC-E9FC2DA093F5}" dt="2022-06-20T04:43:45.919" v="242" actId="478"/>
          <ac:spMkLst>
            <pc:docMk/>
            <pc:sldMk cId="10903062" sldId="264"/>
            <ac:spMk id="5" creationId="{67E3CC50-0D63-5399-0BF1-70D14EA75C17}"/>
          </ac:spMkLst>
        </pc:spChg>
        <pc:spChg chg="add mod">
          <ac:chgData name="Vikas Chavan" userId="b96eaa0594ecc043" providerId="LiveId" clId="{4596BCB2-650E-417E-89DC-E9FC2DA093F5}" dt="2022-06-20T04:00:23.832" v="182" actId="14100"/>
          <ac:spMkLst>
            <pc:docMk/>
            <pc:sldMk cId="10903062" sldId="264"/>
            <ac:spMk id="6" creationId="{D6E33F0D-C8A9-5809-1F38-2B9F16B49C8F}"/>
          </ac:spMkLst>
        </pc:spChg>
        <pc:spChg chg="add mod">
          <ac:chgData name="Vikas Chavan" userId="b96eaa0594ecc043" providerId="LiveId" clId="{4596BCB2-650E-417E-89DC-E9FC2DA093F5}" dt="2022-06-20T04:01:29.270" v="183"/>
          <ac:spMkLst>
            <pc:docMk/>
            <pc:sldMk cId="10903062" sldId="264"/>
            <ac:spMk id="7" creationId="{2EB208C4-3F1B-B078-6D3D-BD83FBDD04B7}"/>
          </ac:spMkLst>
        </pc:spChg>
        <pc:spChg chg="add mod">
          <ac:chgData name="Vikas Chavan" userId="b96eaa0594ecc043" providerId="LiveId" clId="{4596BCB2-650E-417E-89DC-E9FC2DA093F5}" dt="2022-06-20T04:19:13.352" v="191" actId="1076"/>
          <ac:spMkLst>
            <pc:docMk/>
            <pc:sldMk cId="10903062" sldId="264"/>
            <ac:spMk id="8" creationId="{F7CF1905-91A1-E561-0A3A-19EA7FCD2F89}"/>
          </ac:spMkLst>
        </pc:spChg>
        <pc:spChg chg="add mod">
          <ac:chgData name="Vikas Chavan" userId="b96eaa0594ecc043" providerId="LiveId" clId="{4596BCB2-650E-417E-89DC-E9FC2DA093F5}" dt="2022-06-20T04:19:38.802" v="195" actId="14100"/>
          <ac:spMkLst>
            <pc:docMk/>
            <pc:sldMk cId="10903062" sldId="264"/>
            <ac:spMk id="9" creationId="{6A2C534A-7DCC-0CBD-B0F2-30B2FBEE4F4F}"/>
          </ac:spMkLst>
        </pc:spChg>
        <pc:spChg chg="add">
          <ac:chgData name="Vikas Chavan" userId="b96eaa0594ecc043" providerId="LiveId" clId="{4596BCB2-650E-417E-89DC-E9FC2DA093F5}" dt="2022-06-20T04:19:58.054" v="196" actId="11529"/>
          <ac:spMkLst>
            <pc:docMk/>
            <pc:sldMk cId="10903062" sldId="264"/>
            <ac:spMk id="10" creationId="{9607B06E-36DC-700D-74AD-A27624272A3F}"/>
          </ac:spMkLst>
        </pc:spChg>
        <pc:spChg chg="add">
          <ac:chgData name="Vikas Chavan" userId="b96eaa0594ecc043" providerId="LiveId" clId="{4596BCB2-650E-417E-89DC-E9FC2DA093F5}" dt="2022-06-20T04:20:09.381" v="197" actId="11529"/>
          <ac:spMkLst>
            <pc:docMk/>
            <pc:sldMk cId="10903062" sldId="264"/>
            <ac:spMk id="11" creationId="{637677FD-3A95-DF74-59D1-98BC13849381}"/>
          </ac:spMkLst>
        </pc:spChg>
        <pc:picChg chg="add del">
          <ac:chgData name="Vikas Chavan" userId="b96eaa0594ecc043" providerId="LiveId" clId="{4596BCB2-650E-417E-89DC-E9FC2DA093F5}" dt="2022-06-20T03:56:19.911" v="162"/>
          <ac:picMkLst>
            <pc:docMk/>
            <pc:sldMk cId="10903062" sldId="264"/>
            <ac:picMk id="5" creationId="{4BE6E48A-BC1D-E4F2-4A59-DC8B1C67EDB5}"/>
          </ac:picMkLst>
        </pc:picChg>
        <pc:cxnChg chg="add del mod">
          <ac:chgData name="Vikas Chavan" userId="b96eaa0594ecc043" providerId="LiveId" clId="{4596BCB2-650E-417E-89DC-E9FC2DA093F5}" dt="2022-06-20T04:40:51.090" v="225" actId="21"/>
          <ac:cxnSpMkLst>
            <pc:docMk/>
            <pc:sldMk cId="10903062" sldId="264"/>
            <ac:cxnSpMk id="13" creationId="{FE63D558-4D9F-D4E8-5813-FB78B8C1234D}"/>
          </ac:cxnSpMkLst>
        </pc:cxnChg>
        <pc:cxnChg chg="add mod">
          <ac:chgData name="Vikas Chavan" userId="b96eaa0594ecc043" providerId="LiveId" clId="{4596BCB2-650E-417E-89DC-E9FC2DA093F5}" dt="2022-06-20T04:44:44.618" v="246" actId="14100"/>
          <ac:cxnSpMkLst>
            <pc:docMk/>
            <pc:sldMk cId="10903062" sldId="264"/>
            <ac:cxnSpMk id="14" creationId="{E6B43B8A-2BA6-AC62-63DB-37CE259D7CC4}"/>
          </ac:cxnSpMkLst>
        </pc:cxnChg>
      </pc:sldChg>
      <pc:sldChg chg="addSp delSp modSp new del mod">
        <pc:chgData name="Vikas Chavan" userId="b96eaa0594ecc043" providerId="LiveId" clId="{4596BCB2-650E-417E-89DC-E9FC2DA093F5}" dt="2022-06-16T17:03:50.235" v="43" actId="680"/>
        <pc:sldMkLst>
          <pc:docMk/>
          <pc:sldMk cId="389023861" sldId="264"/>
        </pc:sldMkLst>
        <pc:spChg chg="add del mod">
          <ac:chgData name="Vikas Chavan" userId="b96eaa0594ecc043" providerId="LiveId" clId="{4596BCB2-650E-417E-89DC-E9FC2DA093F5}" dt="2022-06-16T17:03:49.657" v="42" actId="767"/>
          <ac:spMkLst>
            <pc:docMk/>
            <pc:sldMk cId="389023861" sldId="264"/>
            <ac:spMk id="2" creationId="{2E178D0E-4C5B-C057-900E-D36442239D17}"/>
          </ac:spMkLst>
        </pc:spChg>
        <pc:picChg chg="add del mod">
          <ac:chgData name="Vikas Chavan" userId="b96eaa0594ecc043" providerId="LiveId" clId="{4596BCB2-650E-417E-89DC-E9FC2DA093F5}" dt="2022-06-16T17:03:47.951" v="39"/>
          <ac:picMkLst>
            <pc:docMk/>
            <pc:sldMk cId="389023861" sldId="264"/>
            <ac:picMk id="3" creationId="{69987CBC-A1C6-8B5B-2F8D-6657E7DE1B2A}"/>
          </ac:picMkLst>
        </pc:picChg>
      </pc:sldChg>
      <pc:sldChg chg="addSp modSp new mod">
        <pc:chgData name="Vikas Chavan" userId="b96eaa0594ecc043" providerId="LiveId" clId="{4596BCB2-650E-417E-89DC-E9FC2DA093F5}" dt="2022-06-20T04:23:15.177" v="219" actId="3062"/>
        <pc:sldMkLst>
          <pc:docMk/>
          <pc:sldMk cId="2797068643" sldId="265"/>
        </pc:sldMkLst>
        <pc:spChg chg="add mod">
          <ac:chgData name="Vikas Chavan" userId="b96eaa0594ecc043" providerId="LiveId" clId="{4596BCB2-650E-417E-89DC-E9FC2DA093F5}" dt="2022-06-20T04:23:15.177" v="219" actId="3062"/>
          <ac:spMkLst>
            <pc:docMk/>
            <pc:sldMk cId="2797068643" sldId="265"/>
            <ac:spMk id="2" creationId="{FD99244C-7C37-3DD3-6FEA-F54AFBAAB0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6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8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0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9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9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2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8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9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3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2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56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0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4837-1147-8654-2336-BAB23CD8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82588"/>
            <a:ext cx="6815669" cy="1504076"/>
          </a:xfrm>
        </p:spPr>
        <p:txBody>
          <a:bodyPr/>
          <a:lstStyle/>
          <a:p>
            <a:r>
              <a:rPr lang="en-IN" dirty="0"/>
              <a:t>JDBC-CRUD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5C5A-F6D1-CF89-50B0-6D6388306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C7DF0-977A-1F4C-FF68-8657416DB1F2}"/>
              </a:ext>
            </a:extLst>
          </p:cNvPr>
          <p:cNvSpPr txBox="1"/>
          <p:nvPr/>
        </p:nvSpPr>
        <p:spPr>
          <a:xfrm>
            <a:off x="6382871" y="4655233"/>
            <a:ext cx="37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60066"/>
                </a:solidFill>
              </a:rPr>
              <a:t>Name :-Vikas Chavan </a:t>
            </a:r>
          </a:p>
          <a:p>
            <a:r>
              <a:rPr lang="pt-BR" dirty="0">
                <a:solidFill>
                  <a:srgbClr val="660066"/>
                </a:solidFill>
              </a:rPr>
              <a:t>Enrollment No:-EBENO322572159</a:t>
            </a:r>
            <a:endParaRPr lang="en-IN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8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9244C-7C37-3DD3-6FEA-F54AFBAAB0C9}"/>
              </a:ext>
            </a:extLst>
          </p:cNvPr>
          <p:cNvSpPr txBox="1"/>
          <p:nvPr/>
        </p:nvSpPr>
        <p:spPr>
          <a:xfrm>
            <a:off x="3433482" y="2539715"/>
            <a:ext cx="53250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70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564A-FF3B-4D3E-BCC4-25769D39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20" y="1528979"/>
            <a:ext cx="1483657" cy="1303867"/>
          </a:xfrm>
        </p:spPr>
        <p:txBody>
          <a:bodyPr>
            <a:normAutofit/>
          </a:bodyPr>
          <a:lstStyle/>
          <a:p>
            <a:r>
              <a:rPr lang="en-US" dirty="0"/>
              <a:t>Aim: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A9AF-38ED-209E-C3A0-F6349D2D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CRUD operations in IDE (Eclipse) by using MySQL database and java JDBC</a:t>
            </a:r>
          </a:p>
          <a:p>
            <a:r>
              <a:rPr lang="en-US" dirty="0"/>
              <a:t>CRUD:-</a:t>
            </a:r>
            <a:r>
              <a:rPr lang="en-IN" dirty="0"/>
              <a:t>  C – create (insert the row )</a:t>
            </a:r>
            <a:r>
              <a:rPr lang="en-US" dirty="0"/>
              <a:t> , R – read (select operation ) ,                   U – update operation , D – delete operation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49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87BD-8BDC-E908-F277-01CB40D2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12438"/>
            <a:ext cx="3428998" cy="1303867"/>
          </a:xfrm>
        </p:spPr>
        <p:txBody>
          <a:bodyPr/>
          <a:lstStyle/>
          <a:p>
            <a:r>
              <a:rPr lang="en-IN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ACFF-9B7F-7549-879D-239FCE2B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4862"/>
            <a:ext cx="9601196" cy="3318936"/>
          </a:xfrm>
        </p:spPr>
        <p:txBody>
          <a:bodyPr/>
          <a:lstStyle/>
          <a:p>
            <a:r>
              <a:rPr lang="en-IN" dirty="0"/>
              <a:t>JDK </a:t>
            </a:r>
          </a:p>
          <a:p>
            <a:r>
              <a:rPr lang="en-IN" dirty="0"/>
              <a:t>Eclipse IDE </a:t>
            </a:r>
          </a:p>
          <a:p>
            <a:r>
              <a:rPr lang="en-IN" dirty="0"/>
              <a:t>MySQL Community Server</a:t>
            </a:r>
          </a:p>
          <a:p>
            <a:r>
              <a:rPr lang="en-IN" dirty="0"/>
              <a:t>MySQL JDBC DRIVER</a:t>
            </a:r>
          </a:p>
        </p:txBody>
      </p:sp>
    </p:spTree>
    <p:extLst>
      <p:ext uri="{BB962C8B-B14F-4D97-AF65-F5344CB8AC3E}">
        <p14:creationId xmlns:p14="http://schemas.microsoft.com/office/powerpoint/2010/main" val="317289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93DD-B15F-6FE0-2AF7-5E8C0049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31" y="1475191"/>
            <a:ext cx="2711822" cy="1303867"/>
          </a:xfrm>
        </p:spPr>
        <p:txBody>
          <a:bodyPr/>
          <a:lstStyle/>
          <a:p>
            <a:r>
              <a:rPr lang="en-IN" dirty="0"/>
              <a:t>Procedure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095A-A1B3-5B6D-231B-F1FBE670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31" y="2556932"/>
            <a:ext cx="9735666" cy="3270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Database </a:t>
            </a:r>
          </a:p>
          <a:p>
            <a:r>
              <a:rPr lang="en-US" dirty="0"/>
              <a:t> Create a Table – 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endParaRPr lang="en-US" dirty="0"/>
          </a:p>
          <a:p>
            <a:r>
              <a:rPr lang="en-US" dirty="0"/>
              <a:t>Load the driver in your java program by using Driver Class Name </a:t>
            </a:r>
          </a:p>
          <a:p>
            <a:r>
              <a:rPr lang="en-US" dirty="0"/>
              <a:t> The loaded class will throw Exception So Surround the </a:t>
            </a:r>
            <a:r>
              <a:rPr lang="en-US" dirty="0" err="1"/>
              <a:t>Class.forName</a:t>
            </a:r>
            <a:r>
              <a:rPr lang="en-US" dirty="0"/>
              <a:t>() with try-catch block. </a:t>
            </a:r>
          </a:p>
          <a:p>
            <a:r>
              <a:rPr lang="en-US" dirty="0"/>
              <a:t>Create a Connection Object and Statement Object in Try-with-Recourses Statement. </a:t>
            </a:r>
          </a:p>
          <a:p>
            <a:r>
              <a:rPr lang="en-US" dirty="0"/>
              <a:t>Write the query in the String like as in MySQL workbench. </a:t>
            </a:r>
          </a:p>
          <a:p>
            <a:r>
              <a:rPr lang="en-US" dirty="0"/>
              <a:t> Execute the query by using </a:t>
            </a:r>
            <a:r>
              <a:rPr lang="en-US" dirty="0" err="1"/>
              <a:t>executeUpdate</a:t>
            </a:r>
            <a:r>
              <a:rPr lang="en-US" dirty="0"/>
              <a:t>() method by passing the String. </a:t>
            </a:r>
          </a:p>
        </p:txBody>
      </p:sp>
    </p:spTree>
    <p:extLst>
      <p:ext uri="{BB962C8B-B14F-4D97-AF65-F5344CB8AC3E}">
        <p14:creationId xmlns:p14="http://schemas.microsoft.com/office/powerpoint/2010/main" val="179649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2C1B-E4F7-2885-E6A4-E92935CD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Don’t forget to Print all the caught Exceptions i.e. SQL and Non-SQL Exceptions </a:t>
            </a:r>
          </a:p>
          <a:p>
            <a:r>
              <a:rPr lang="en-US" dirty="0"/>
              <a:t> To get the operation feedback Create an if-else condition and the condition will be the executionUpdate() method as an int value. </a:t>
            </a:r>
          </a:p>
          <a:p>
            <a:r>
              <a:rPr lang="en-US" dirty="0"/>
              <a:t> This is the same steps for </a:t>
            </a:r>
            <a:r>
              <a:rPr lang="en-US" dirty="0">
                <a:solidFill>
                  <a:srgbClr val="00B050"/>
                </a:solidFill>
              </a:rPr>
              <a:t>INSERT,DELETE and UPDATE</a:t>
            </a:r>
            <a:r>
              <a:rPr lang="en-US" dirty="0"/>
              <a:t>. </a:t>
            </a:r>
          </a:p>
          <a:p>
            <a:r>
              <a:rPr lang="en-US" dirty="0"/>
              <a:t> The Select query requires ResultSet object ,getString() and While loop to print required number of Columns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41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F0E0-084F-903F-5A06-DABE9E8E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Connection MySQL to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AEDE-E4A5-427E-E90B-62322787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To connect Java application with the MySQL database, we need to follow 5 following step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Load the driver class.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Create Connection using DriverManager.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Use connection to fire queries{ Statement for static queries and   PreparedStatement for dynamic queries}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 the result.       </a:t>
            </a:r>
            <a:r>
              <a:rPr lang="en-US" dirty="0">
                <a:solidFill>
                  <a:srgbClr val="FF0000"/>
                </a:solidFill>
              </a:rPr>
              <a:t>ResultSet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Close the connection.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76B34-FF41-852F-631C-1B6D1D785235}"/>
              </a:ext>
            </a:extLst>
          </p:cNvPr>
          <p:cNvCxnSpPr>
            <a:cxnSpLocks/>
          </p:cNvCxnSpPr>
          <p:nvPr/>
        </p:nvCxnSpPr>
        <p:spPr>
          <a:xfrm>
            <a:off x="5363852" y="5127812"/>
            <a:ext cx="1913641" cy="132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8A9237-33F9-EFFD-AE78-08A561C013C0}"/>
              </a:ext>
            </a:extLst>
          </p:cNvPr>
          <p:cNvSpPr/>
          <p:nvPr/>
        </p:nvSpPr>
        <p:spPr>
          <a:xfrm>
            <a:off x="7431741" y="5011271"/>
            <a:ext cx="1084730" cy="46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9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C8F99-8468-C2E3-2691-8D7F917B8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4" t="17014" r="33066" b="20229"/>
          <a:stretch/>
        </p:blipFill>
        <p:spPr>
          <a:xfrm>
            <a:off x="794304" y="753035"/>
            <a:ext cx="10563978" cy="5342965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0FF295E4-E9FC-AF6B-F6CD-F5F7CE6D55FA}"/>
              </a:ext>
            </a:extLst>
          </p:cNvPr>
          <p:cNvSpPr/>
          <p:nvPr/>
        </p:nvSpPr>
        <p:spPr>
          <a:xfrm>
            <a:off x="4920791" y="3113987"/>
            <a:ext cx="292231" cy="1272619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2A001-6F14-DB43-75E8-F82392B4441D}"/>
              </a:ext>
            </a:extLst>
          </p:cNvPr>
          <p:cNvSpPr txBox="1"/>
          <p:nvPr/>
        </p:nvSpPr>
        <p:spPr>
          <a:xfrm>
            <a:off x="4110086" y="253581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Intermediator</a:t>
            </a:r>
          </a:p>
        </p:txBody>
      </p:sp>
    </p:spTree>
    <p:extLst>
      <p:ext uri="{BB962C8B-B14F-4D97-AF65-F5344CB8AC3E}">
        <p14:creationId xmlns:p14="http://schemas.microsoft.com/office/powerpoint/2010/main" val="7019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11B04-8399-9E16-8817-F8F0971D5880}"/>
              </a:ext>
            </a:extLst>
          </p:cNvPr>
          <p:cNvSpPr txBox="1"/>
          <p:nvPr/>
        </p:nvSpPr>
        <p:spPr>
          <a:xfrm>
            <a:off x="1138518" y="1039906"/>
            <a:ext cx="95025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public static Connection createC() </a:t>
            </a:r>
          </a:p>
          <a:p>
            <a:r>
              <a:rPr lang="en-IN" dirty="0">
                <a:solidFill>
                  <a:srgbClr val="00B050"/>
                </a:solidFill>
              </a:rPr>
              <a:t>{	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try {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//load the driver 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Class.forName("com.mysql.cj.jdbc.Driver");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//create the connection...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String user ="root";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String passworld = "Vikas123@";	</a:t>
            </a:r>
          </a:p>
          <a:p>
            <a:r>
              <a:rPr lang="en-IN" dirty="0">
                <a:solidFill>
                  <a:srgbClr val="00B050"/>
                </a:solidFill>
              </a:rPr>
              <a:t>        		String url="jdbc:mysql://localhost;3306/student_manage";			 			                                      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                               con=DriverManager.getConnection(url,user,passworld);	</a:t>
            </a:r>
          </a:p>
          <a:p>
            <a:r>
              <a:rPr lang="en-IN" dirty="0">
                <a:solidFill>
                  <a:srgbClr val="00B050"/>
                </a:solidFill>
              </a:rPr>
              <a:t>	} catch (Exception e)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{	e.printStackTrace();		}		</a:t>
            </a:r>
          </a:p>
          <a:p>
            <a:r>
              <a:rPr lang="en-IN" dirty="0">
                <a:solidFill>
                  <a:srgbClr val="00B050"/>
                </a:solidFill>
              </a:rPr>
              <a:t>return con;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AAB70-9000-D8F0-72F4-8CA5EA8B137F}"/>
              </a:ext>
            </a:extLst>
          </p:cNvPr>
          <p:cNvSpPr txBox="1"/>
          <p:nvPr/>
        </p:nvSpPr>
        <p:spPr>
          <a:xfrm>
            <a:off x="995082" y="6705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694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32B0-5107-B44E-2E2B-A0015F90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30" y="939301"/>
            <a:ext cx="9946339" cy="511386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CP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E4F53-E49F-CE6D-2F26-175C3DBB596C}"/>
              </a:ext>
            </a:extLst>
          </p:cNvPr>
          <p:cNvSpPr/>
          <p:nvPr/>
        </p:nvSpPr>
        <p:spPr>
          <a:xfrm>
            <a:off x="4823012" y="1192305"/>
            <a:ext cx="1631576" cy="11295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33F0D-C8A9-5809-1F38-2B9F16B49C8F}"/>
              </a:ext>
            </a:extLst>
          </p:cNvPr>
          <p:cNvSpPr/>
          <p:nvPr/>
        </p:nvSpPr>
        <p:spPr>
          <a:xfrm>
            <a:off x="1927411" y="3003176"/>
            <a:ext cx="1631575" cy="1120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StudentDao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208C4-3F1B-B078-6D3D-BD83FBDD04B7}"/>
              </a:ext>
            </a:extLst>
          </p:cNvPr>
          <p:cNvSpPr/>
          <p:nvPr/>
        </p:nvSpPr>
        <p:spPr>
          <a:xfrm>
            <a:off x="4823012" y="3003176"/>
            <a:ext cx="1631576" cy="1120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F1905-91A1-E561-0A3A-19EA7FCD2F89}"/>
              </a:ext>
            </a:extLst>
          </p:cNvPr>
          <p:cNvSpPr/>
          <p:nvPr/>
        </p:nvSpPr>
        <p:spPr>
          <a:xfrm>
            <a:off x="8148917" y="3012140"/>
            <a:ext cx="1631576" cy="1120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C534A-7DCC-0CBD-B0F2-30B2FBEE4F4F}"/>
              </a:ext>
            </a:extLst>
          </p:cNvPr>
          <p:cNvSpPr txBox="1"/>
          <p:nvPr/>
        </p:nvSpPr>
        <p:spPr>
          <a:xfrm>
            <a:off x="8776447" y="3281081"/>
            <a:ext cx="71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CP</a:t>
            </a:r>
            <a:endParaRPr lang="en-IN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07B06E-36DC-700D-74AD-A27624272A3F}"/>
              </a:ext>
            </a:extLst>
          </p:cNvPr>
          <p:cNvSpPr/>
          <p:nvPr/>
        </p:nvSpPr>
        <p:spPr>
          <a:xfrm>
            <a:off x="6714565" y="3585882"/>
            <a:ext cx="1317811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37677FD-3A95-DF74-59D1-98BC13849381}"/>
              </a:ext>
            </a:extLst>
          </p:cNvPr>
          <p:cNvSpPr/>
          <p:nvPr/>
        </p:nvSpPr>
        <p:spPr>
          <a:xfrm>
            <a:off x="3675527" y="3429000"/>
            <a:ext cx="1084732" cy="1344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43B8A-2BA6-AC62-63DB-37CE259D7CC4}"/>
              </a:ext>
            </a:extLst>
          </p:cNvPr>
          <p:cNvCxnSpPr>
            <a:cxnSpLocks/>
          </p:cNvCxnSpPr>
          <p:nvPr/>
        </p:nvCxnSpPr>
        <p:spPr>
          <a:xfrm flipV="1">
            <a:off x="2599765" y="1900518"/>
            <a:ext cx="1972235" cy="99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420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Courier New</vt:lpstr>
      <vt:lpstr>Garamond</vt:lpstr>
      <vt:lpstr>Organic</vt:lpstr>
      <vt:lpstr>JDBC-CRUD </vt:lpstr>
      <vt:lpstr>Aim:</vt:lpstr>
      <vt:lpstr>Requirements:</vt:lpstr>
      <vt:lpstr>Procedure :</vt:lpstr>
      <vt:lpstr>PowerPoint Presentation</vt:lpstr>
      <vt:lpstr>JDBC Connection MySQL to eclipse</vt:lpstr>
      <vt:lpstr>PowerPoint Presentation</vt:lpstr>
      <vt:lpstr>PowerPoint Presentation</vt:lpstr>
      <vt:lpstr>CP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JDBC-CRUD </dc:title>
  <dc:creator>Vikas Chavan</dc:creator>
  <cp:lastModifiedBy>Vikas Chavan</cp:lastModifiedBy>
  <cp:revision>4</cp:revision>
  <dcterms:created xsi:type="dcterms:W3CDTF">2022-06-08T07:00:16Z</dcterms:created>
  <dcterms:modified xsi:type="dcterms:W3CDTF">2022-06-20T04:44:49Z</dcterms:modified>
</cp:coreProperties>
</file>