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71" r:id="rId7"/>
    <p:sldId id="260" r:id="rId8"/>
    <p:sldId id="262" r:id="rId9"/>
    <p:sldId id="292" r:id="rId10"/>
    <p:sldId id="293" r:id="rId11"/>
    <p:sldId id="294" r:id="rId12"/>
    <p:sldId id="263" r:id="rId13"/>
    <p:sldId id="291" r:id="rId14"/>
    <p:sldId id="295" r:id="rId15"/>
    <p:sldId id="264" r:id="rId16"/>
    <p:sldId id="265" r:id="rId17"/>
    <p:sldId id="266" r:id="rId18"/>
    <p:sldId id="267" r:id="rId19"/>
    <p:sldId id="272" r:id="rId20"/>
    <p:sldId id="273" r:id="rId21"/>
    <p:sldId id="274" r:id="rId22"/>
    <p:sldId id="277" r:id="rId23"/>
    <p:sldId id="278" r:id="rId24"/>
    <p:sldId id="279" r:id="rId25"/>
    <p:sldId id="275" r:id="rId26"/>
    <p:sldId id="280" r:id="rId27"/>
    <p:sldId id="281" r:id="rId28"/>
    <p:sldId id="282" r:id="rId29"/>
    <p:sldId id="283" r:id="rId30"/>
    <p:sldId id="284" r:id="rId31"/>
    <p:sldId id="276" r:id="rId32"/>
    <p:sldId id="285" r:id="rId33"/>
    <p:sldId id="286" r:id="rId34"/>
    <p:sldId id="287" r:id="rId35"/>
    <p:sldId id="288" r:id="rId36"/>
    <p:sldId id="289" r:id="rId37"/>
    <p:sldId id="290" r:id="rId38"/>
    <p:sldId id="268" r:id="rId39"/>
    <p:sldId id="269" r:id="rId40"/>
    <p:sldId id="27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spring.io/microservices" TargetMode="External"/><Relationship Id="rId3" Type="http://schemas.openxmlformats.org/officeDocument/2006/relationships/hyperlink" Target="https://spring.io/projects/spring-boot" TargetMode="External"/><Relationship Id="rId7" Type="http://schemas.openxmlformats.org/officeDocument/2006/relationships/hyperlink" Target="https://www.tutorialspoint.com/spring_boot/spring_boot_eureka_server.htm#:~:text=Eureka%20Server%20is%20an%20application,also%20known%20as%20Discovery%20Server"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 Id="rId6" Type="http://schemas.openxmlformats.org/officeDocument/2006/relationships/hyperlink" Target="https://youtube.com/" TargetMode="External"/><Relationship Id="rId5" Type="http://schemas.openxmlformats.org/officeDocument/2006/relationships/hyperlink" Target="https://www.javatpoint.com/" TargetMode="External"/><Relationship Id="rId10" Type="http://schemas.openxmlformats.org/officeDocument/2006/relationships/hyperlink" Target="https://spring.io/guides/gs/service-registration-and-discovery/" TargetMode="External"/><Relationship Id="rId4" Type="http://schemas.openxmlformats.org/officeDocument/2006/relationships/hyperlink" Target="https://www.tutorialspoint.com/index.htm" TargetMode="External"/><Relationship Id="rId9" Type="http://schemas.openxmlformats.org/officeDocument/2006/relationships/hyperlink" Target="https://dzone.com/articles/service-discovery-with-eureka-and-zuu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527" y="296215"/>
            <a:ext cx="9753085" cy="4121240"/>
          </a:xfrm>
        </p:spPr>
        <p:txBody>
          <a:bodyPr>
            <a:normAutofit/>
          </a:bodyPr>
          <a:lstStyle/>
          <a:p>
            <a:pPr algn="ctr"/>
            <a:r>
              <a:rPr lang="en-US" dirty="0" err="1" smtClean="0"/>
              <a:t>B.Tech</a:t>
            </a:r>
            <a:r>
              <a:rPr lang="en-US" dirty="0" smtClean="0"/>
              <a:t> Project</a:t>
            </a:r>
            <a:br>
              <a:rPr lang="en-US" dirty="0" smtClean="0"/>
            </a:br>
            <a:r>
              <a:rPr lang="en-US" dirty="0" smtClean="0"/>
              <a:t>Presentation</a:t>
            </a:r>
            <a:br>
              <a:rPr lang="en-US" dirty="0" smtClean="0"/>
            </a:br>
            <a:r>
              <a:rPr lang="en-US" dirty="0" smtClean="0"/>
              <a:t>On</a:t>
            </a:r>
            <a:br>
              <a:rPr lang="en-US" dirty="0" smtClean="0"/>
            </a:br>
            <a:r>
              <a:rPr lang="en-US" dirty="0" smtClean="0"/>
              <a:t>Indian Bus</a:t>
            </a:r>
            <a:endParaRPr lang="en-US" dirty="0"/>
          </a:p>
        </p:txBody>
      </p:sp>
      <p:sp>
        <p:nvSpPr>
          <p:cNvPr id="3" name="Subtitle 2"/>
          <p:cNvSpPr>
            <a:spLocks noGrp="1"/>
          </p:cNvSpPr>
          <p:nvPr>
            <p:ph type="subTitle" idx="1"/>
          </p:nvPr>
        </p:nvSpPr>
        <p:spPr>
          <a:xfrm>
            <a:off x="1918953" y="4777379"/>
            <a:ext cx="9585660" cy="1126283"/>
          </a:xfrm>
        </p:spPr>
        <p:txBody>
          <a:bodyPr/>
          <a:lstStyle/>
          <a:p>
            <a:r>
              <a:rPr lang="en-US" dirty="0" smtClean="0"/>
              <a:t>Submitted To: 										Submitted By:</a:t>
            </a:r>
          </a:p>
          <a:p>
            <a:r>
              <a:rPr lang="en-US" dirty="0" smtClean="0"/>
              <a:t>	Mr. </a:t>
            </a:r>
            <a:r>
              <a:rPr lang="en-US" dirty="0" err="1" smtClean="0"/>
              <a:t>Prateek</a:t>
            </a:r>
            <a:r>
              <a:rPr lang="en-US" dirty="0" smtClean="0"/>
              <a:t> Mishra									Vikas Dhiman (8617111)</a:t>
            </a:r>
            <a:endParaRPr lang="en-US" dirty="0"/>
          </a:p>
        </p:txBody>
      </p:sp>
      <p:sp>
        <p:nvSpPr>
          <p:cNvPr id="4" name="Subtitle 2"/>
          <p:cNvSpPr txBox="1">
            <a:spLocks/>
          </p:cNvSpPr>
          <p:nvPr/>
        </p:nvSpPr>
        <p:spPr>
          <a:xfrm>
            <a:off x="1751527" y="6263587"/>
            <a:ext cx="10440472" cy="59441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dirty="0" smtClean="0"/>
              <a:t>ASIA PACIFIC INSTITUTE OF INFORMATION TECHNOLOGY</a:t>
            </a:r>
            <a:endParaRPr lang="en-US" dirty="0"/>
          </a:p>
        </p:txBody>
      </p:sp>
    </p:spTree>
    <p:extLst>
      <p:ext uri="{BB962C8B-B14F-4D97-AF65-F5344CB8AC3E}">
        <p14:creationId xmlns:p14="http://schemas.microsoft.com/office/powerpoint/2010/main" val="4143734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7" y="1249251"/>
            <a:ext cx="3142446" cy="540914"/>
          </a:xfrm>
        </p:spPr>
        <p:txBody>
          <a:bodyPr>
            <a:normAutofit/>
          </a:bodyPr>
          <a:lstStyle/>
          <a:p>
            <a:pPr algn="ctr"/>
            <a:r>
              <a:rPr lang="en-US" sz="2000" dirty="0" smtClean="0"/>
              <a:t>Project Data Structure</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8568" y="-1"/>
            <a:ext cx="8133431" cy="6858001"/>
          </a:xfrm>
        </p:spPr>
      </p:pic>
    </p:spTree>
    <p:extLst>
      <p:ext uri="{BB962C8B-B14F-4D97-AF65-F5344CB8AC3E}">
        <p14:creationId xmlns:p14="http://schemas.microsoft.com/office/powerpoint/2010/main" val="3915239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8" y="1287887"/>
            <a:ext cx="3554569" cy="489397"/>
          </a:xfrm>
        </p:spPr>
        <p:txBody>
          <a:bodyPr>
            <a:normAutofit/>
          </a:bodyPr>
          <a:lstStyle/>
          <a:p>
            <a:pPr algn="ctr"/>
            <a:r>
              <a:rPr lang="en-US" sz="2000" dirty="0" smtClean="0"/>
              <a:t>Project Management</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572" y="167424"/>
            <a:ext cx="8326427" cy="6690575"/>
          </a:xfrm>
        </p:spPr>
      </p:pic>
    </p:spTree>
    <p:extLst>
      <p:ext uri="{BB962C8B-B14F-4D97-AF65-F5344CB8AC3E}">
        <p14:creationId xmlns:p14="http://schemas.microsoft.com/office/powerpoint/2010/main" val="856999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Screen-short of the </a:t>
            </a:r>
            <a:r>
              <a:rPr lang="en-US" dirty="0" smtClean="0"/>
              <a:t>projects</a:t>
            </a:r>
            <a:endParaRPr lang="en-US" dirty="0"/>
          </a:p>
        </p:txBody>
      </p:sp>
      <p:sp>
        <p:nvSpPr>
          <p:cNvPr id="3" name="Content Placeholder 2"/>
          <p:cNvSpPr>
            <a:spLocks noGrp="1"/>
          </p:cNvSpPr>
          <p:nvPr>
            <p:ph idx="1"/>
          </p:nvPr>
        </p:nvSpPr>
        <p:spPr>
          <a:xfrm>
            <a:off x="2292439" y="1683913"/>
            <a:ext cx="7834133" cy="442174"/>
          </a:xfrm>
        </p:spPr>
        <p:txBody>
          <a:bodyPr>
            <a:normAutofit/>
          </a:bodyPr>
          <a:lstStyle/>
          <a:p>
            <a:pPr marL="0" indent="0" algn="ctr">
              <a:buNone/>
            </a:pPr>
            <a:r>
              <a:rPr lang="en-US" sz="2000" dirty="0" smtClean="0"/>
              <a:t>Project URL</a:t>
            </a:r>
          </a:p>
        </p:txBody>
      </p:sp>
      <p:pic>
        <p:nvPicPr>
          <p:cNvPr id="5" name="Picture 4"/>
          <p:cNvPicPr>
            <a:picLocks noChangeAspect="1"/>
          </p:cNvPicPr>
          <p:nvPr/>
        </p:nvPicPr>
        <p:blipFill>
          <a:blip r:embed="rId2"/>
          <a:stretch>
            <a:fillRect/>
          </a:stretch>
        </p:blipFill>
        <p:spPr>
          <a:xfrm>
            <a:off x="623900" y="2442528"/>
            <a:ext cx="11171209" cy="1044549"/>
          </a:xfrm>
          <a:prstGeom prst="rect">
            <a:avLst/>
          </a:prstGeom>
        </p:spPr>
      </p:pic>
      <p:pic>
        <p:nvPicPr>
          <p:cNvPr id="7" name="Picture 6"/>
          <p:cNvPicPr>
            <a:picLocks noChangeAspect="1"/>
          </p:cNvPicPr>
          <p:nvPr/>
        </p:nvPicPr>
        <p:blipFill>
          <a:blip r:embed="rId3"/>
          <a:stretch>
            <a:fillRect/>
          </a:stretch>
        </p:blipFill>
        <p:spPr>
          <a:xfrm>
            <a:off x="623899" y="4024605"/>
            <a:ext cx="11171209" cy="892297"/>
          </a:xfrm>
          <a:prstGeom prst="rect">
            <a:avLst/>
          </a:prstGeom>
        </p:spPr>
      </p:pic>
    </p:spTree>
    <p:extLst>
      <p:ext uri="{BB962C8B-B14F-4D97-AF65-F5344CB8AC3E}">
        <p14:creationId xmlns:p14="http://schemas.microsoft.com/office/powerpoint/2010/main" val="989250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2580"/>
            <a:ext cx="12191999" cy="1222420"/>
          </a:xfrm>
        </p:spPr>
        <p:txBody>
          <a:bodyPr>
            <a:normAutofit/>
          </a:bodyPr>
          <a:lstStyle/>
          <a:p>
            <a:pPr algn="ctr"/>
            <a:r>
              <a:rPr lang="en-US" sz="2000" dirty="0" smtClean="0"/>
              <a:t>Home </a:t>
            </a:r>
            <a:r>
              <a:rPr lang="en-US" sz="2000" dirty="0" smtClean="0"/>
              <a:t>Page (Web View)</a:t>
            </a:r>
            <a:endParaRPr lang="en-US" sz="20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223493"/>
            <a:ext cx="12192000" cy="5621886"/>
          </a:xfrm>
          <a:prstGeom prst="rect">
            <a:avLst/>
          </a:prstGeom>
        </p:spPr>
      </p:pic>
    </p:spTree>
    <p:extLst>
      <p:ext uri="{BB962C8B-B14F-4D97-AF65-F5344CB8AC3E}">
        <p14:creationId xmlns:p14="http://schemas.microsoft.com/office/powerpoint/2010/main" val="331817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071" y="2401393"/>
            <a:ext cx="5134399" cy="4076679"/>
          </a:xfrm>
        </p:spPr>
        <p:txBody>
          <a:bodyPr>
            <a:normAutofit/>
          </a:bodyPr>
          <a:lstStyle/>
          <a:p>
            <a:r>
              <a:rPr lang="en-US" sz="2500" dirty="0" smtClean="0"/>
              <a:t>You can see this is the mobile of this project and also complete project are creating into the multiple platform hear</a:t>
            </a:r>
            <a:endParaRPr lang="en-US" sz="2500" dirty="0"/>
          </a:p>
        </p:txBody>
      </p:sp>
      <p:pic>
        <p:nvPicPr>
          <p:cNvPr id="4" name="Content Placeholder 3"/>
          <p:cNvPicPr>
            <a:picLocks noGrp="1" noChangeAspect="1"/>
          </p:cNvPicPr>
          <p:nvPr>
            <p:ph idx="1"/>
          </p:nvPr>
        </p:nvPicPr>
        <p:blipFill>
          <a:blip r:embed="rId2"/>
          <a:stretch>
            <a:fillRect/>
          </a:stretch>
        </p:blipFill>
        <p:spPr>
          <a:xfrm>
            <a:off x="8315459" y="1"/>
            <a:ext cx="3876541" cy="6858000"/>
          </a:xfrm>
          <a:prstGeom prst="rect">
            <a:avLst/>
          </a:prstGeom>
        </p:spPr>
      </p:pic>
      <p:sp>
        <p:nvSpPr>
          <p:cNvPr id="5" name="Title 1"/>
          <p:cNvSpPr txBox="1">
            <a:spLocks/>
          </p:cNvSpPr>
          <p:nvPr/>
        </p:nvSpPr>
        <p:spPr>
          <a:xfrm>
            <a:off x="2745325" y="776510"/>
            <a:ext cx="513439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Home Page ( Mobile View )</a:t>
            </a:r>
            <a:endParaRPr lang="en-US" dirty="0"/>
          </a:p>
        </p:txBody>
      </p:sp>
    </p:spTree>
    <p:extLst>
      <p:ext uri="{BB962C8B-B14F-4D97-AF65-F5344CB8AC3E}">
        <p14:creationId xmlns:p14="http://schemas.microsoft.com/office/powerpoint/2010/main" val="3288746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9651"/>
            <a:ext cx="12192000" cy="442175"/>
          </a:xfrm>
        </p:spPr>
        <p:txBody>
          <a:bodyPr>
            <a:normAutofit/>
          </a:bodyPr>
          <a:lstStyle/>
          <a:p>
            <a:pPr marL="0" indent="0" algn="ctr">
              <a:buNone/>
            </a:pPr>
            <a:r>
              <a:rPr lang="en-US" sz="2000" dirty="0" smtClean="0"/>
              <a:t>Login Page</a:t>
            </a:r>
            <a:endParaRPr lang="en-US" sz="2000" dirty="0"/>
          </a:p>
        </p:txBody>
      </p:sp>
      <p:pic>
        <p:nvPicPr>
          <p:cNvPr id="5" name="Picture 4"/>
          <p:cNvPicPr>
            <a:picLocks noChangeAspect="1"/>
          </p:cNvPicPr>
          <p:nvPr/>
        </p:nvPicPr>
        <p:blipFill>
          <a:blip r:embed="rId2"/>
          <a:stretch>
            <a:fillRect/>
          </a:stretch>
        </p:blipFill>
        <p:spPr>
          <a:xfrm>
            <a:off x="0" y="1288594"/>
            <a:ext cx="12192000" cy="5569406"/>
          </a:xfrm>
          <a:prstGeom prst="rect">
            <a:avLst/>
          </a:prstGeom>
        </p:spPr>
      </p:pic>
    </p:spTree>
    <p:extLst>
      <p:ext uri="{BB962C8B-B14F-4D97-AF65-F5344CB8AC3E}">
        <p14:creationId xmlns:p14="http://schemas.microsoft.com/office/powerpoint/2010/main" val="3911398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04044"/>
            <a:ext cx="12192000" cy="403538"/>
          </a:xfrm>
        </p:spPr>
        <p:txBody>
          <a:bodyPr>
            <a:normAutofit/>
          </a:bodyPr>
          <a:lstStyle/>
          <a:p>
            <a:pPr marL="0" indent="0" algn="ctr">
              <a:buNone/>
            </a:pPr>
            <a:r>
              <a:rPr lang="en-US" sz="2000" dirty="0" smtClean="0"/>
              <a:t>Registration Page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0765"/>
            <a:ext cx="12192000" cy="5557233"/>
          </a:xfrm>
          <a:prstGeom prst="rect">
            <a:avLst/>
          </a:prstGeom>
        </p:spPr>
      </p:pic>
    </p:spTree>
    <p:extLst>
      <p:ext uri="{BB962C8B-B14F-4D97-AF65-F5344CB8AC3E}">
        <p14:creationId xmlns:p14="http://schemas.microsoft.com/office/powerpoint/2010/main" val="3479187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6924"/>
            <a:ext cx="12192000" cy="506569"/>
          </a:xfrm>
        </p:spPr>
        <p:txBody>
          <a:bodyPr/>
          <a:lstStyle/>
          <a:p>
            <a:pPr marL="0" indent="0" algn="ctr">
              <a:buNone/>
            </a:pPr>
            <a:r>
              <a:rPr lang="en-US" dirty="0" smtClean="0"/>
              <a:t>Forget </a:t>
            </a:r>
            <a:r>
              <a:rPr lang="en-US" sz="2000" dirty="0" smtClean="0"/>
              <a:t>Password</a:t>
            </a:r>
            <a:endParaRPr lang="en-US" dirty="0"/>
          </a:p>
        </p:txBody>
      </p:sp>
      <p:pic>
        <p:nvPicPr>
          <p:cNvPr id="4" name="Picture 3"/>
          <p:cNvPicPr>
            <a:picLocks noChangeAspect="1"/>
          </p:cNvPicPr>
          <p:nvPr/>
        </p:nvPicPr>
        <p:blipFill>
          <a:blip r:embed="rId2"/>
          <a:stretch>
            <a:fillRect/>
          </a:stretch>
        </p:blipFill>
        <p:spPr>
          <a:xfrm>
            <a:off x="0" y="1261818"/>
            <a:ext cx="12192000" cy="5596182"/>
          </a:xfrm>
          <a:prstGeom prst="rect">
            <a:avLst/>
          </a:prstGeom>
        </p:spPr>
      </p:pic>
    </p:spTree>
    <p:extLst>
      <p:ext uri="{BB962C8B-B14F-4D97-AF65-F5344CB8AC3E}">
        <p14:creationId xmlns:p14="http://schemas.microsoft.com/office/powerpoint/2010/main" val="430994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04045"/>
            <a:ext cx="12192000" cy="519448"/>
          </a:xfrm>
        </p:spPr>
        <p:txBody>
          <a:bodyPr>
            <a:normAutofit/>
          </a:bodyPr>
          <a:lstStyle/>
          <a:p>
            <a:pPr marL="0" indent="0" algn="ctr">
              <a:buNone/>
            </a:pPr>
            <a:r>
              <a:rPr lang="en-US" sz="2000" dirty="0" smtClean="0"/>
              <a:t>Login </a:t>
            </a:r>
            <a:r>
              <a:rPr lang="en-US" sz="2000" dirty="0"/>
              <a:t>w</a:t>
            </a:r>
            <a:r>
              <a:rPr lang="en-US" sz="2000" dirty="0" smtClean="0"/>
              <a:t>ith Email and Facebook</a:t>
            </a:r>
            <a:endParaRPr lang="en-US" sz="2000" dirty="0"/>
          </a:p>
        </p:txBody>
      </p:sp>
      <p:pic>
        <p:nvPicPr>
          <p:cNvPr id="5" name="Picture 4"/>
          <p:cNvPicPr>
            <a:picLocks noChangeAspect="1"/>
          </p:cNvPicPr>
          <p:nvPr/>
        </p:nvPicPr>
        <p:blipFill>
          <a:blip r:embed="rId2"/>
          <a:stretch>
            <a:fillRect/>
          </a:stretch>
        </p:blipFill>
        <p:spPr>
          <a:xfrm>
            <a:off x="0" y="1313645"/>
            <a:ext cx="12192000" cy="5555478"/>
          </a:xfrm>
          <a:prstGeom prst="rect">
            <a:avLst/>
          </a:prstGeom>
        </p:spPr>
      </p:pic>
    </p:spTree>
    <p:extLst>
      <p:ext uri="{BB962C8B-B14F-4D97-AF65-F5344CB8AC3E}">
        <p14:creationId xmlns:p14="http://schemas.microsoft.com/office/powerpoint/2010/main" val="4097466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7024"/>
            <a:ext cx="12192000" cy="798844"/>
          </a:xfrm>
        </p:spPr>
        <p:txBody>
          <a:bodyPr>
            <a:normAutofit/>
          </a:bodyPr>
          <a:lstStyle/>
          <a:p>
            <a:pPr algn="ctr"/>
            <a:r>
              <a:rPr lang="en-US" sz="2000" dirty="0" smtClean="0"/>
              <a:t>User Home Page</a:t>
            </a:r>
            <a:endParaRPr lang="en-US" sz="20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339402"/>
            <a:ext cx="12192000" cy="5524417"/>
          </a:xfrm>
          <a:prstGeom prst="rect">
            <a:avLst/>
          </a:prstGeom>
        </p:spPr>
      </p:pic>
    </p:spTree>
    <p:extLst>
      <p:ext uri="{BB962C8B-B14F-4D97-AF65-F5344CB8AC3E}">
        <p14:creationId xmlns:p14="http://schemas.microsoft.com/office/powerpoint/2010/main" val="3202325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lstStyle/>
          <a:p>
            <a:r>
              <a:rPr lang="en-US" dirty="0"/>
              <a:t>Introduction of Project</a:t>
            </a:r>
          </a:p>
          <a:p>
            <a:r>
              <a:rPr lang="en-US" dirty="0" smtClean="0"/>
              <a:t>Introduction of Angular, Spring Boot, Micro-service, MySQL</a:t>
            </a:r>
          </a:p>
          <a:p>
            <a:r>
              <a:rPr lang="en-US" dirty="0" smtClean="0"/>
              <a:t>Connectivity of Angular with Spring Micro-service</a:t>
            </a:r>
          </a:p>
          <a:p>
            <a:r>
              <a:rPr lang="en-US" dirty="0" smtClean="0"/>
              <a:t>System Requirements</a:t>
            </a:r>
          </a:p>
          <a:p>
            <a:r>
              <a:rPr lang="en-US" dirty="0" smtClean="0"/>
              <a:t>E-R Diagram</a:t>
            </a:r>
          </a:p>
          <a:p>
            <a:r>
              <a:rPr lang="en-US" dirty="0" smtClean="0"/>
              <a:t>Screen-short of the Project</a:t>
            </a:r>
          </a:p>
          <a:p>
            <a:r>
              <a:rPr lang="en-US" dirty="0" smtClean="0"/>
              <a:t>References</a:t>
            </a:r>
          </a:p>
          <a:p>
            <a:r>
              <a:rPr lang="en-US" dirty="0" smtClean="0"/>
              <a:t>Conclusion</a:t>
            </a:r>
          </a:p>
        </p:txBody>
      </p:sp>
    </p:spTree>
    <p:extLst>
      <p:ext uri="{BB962C8B-B14F-4D97-AF65-F5344CB8AC3E}">
        <p14:creationId xmlns:p14="http://schemas.microsoft.com/office/powerpoint/2010/main" val="900243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 y="610431"/>
            <a:ext cx="12188221" cy="581071"/>
          </a:xfrm>
        </p:spPr>
        <p:txBody>
          <a:bodyPr>
            <a:normAutofit/>
          </a:bodyPr>
          <a:lstStyle/>
          <a:p>
            <a:pPr algn="ctr"/>
            <a:r>
              <a:rPr lang="en-US" sz="2000" dirty="0" smtClean="0"/>
              <a:t>User Profile</a:t>
            </a:r>
            <a:endParaRPr lang="en-US" sz="2000"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 y="1269576"/>
            <a:ext cx="12192000" cy="5596623"/>
          </a:xfrm>
          <a:prstGeom prst="rect">
            <a:avLst/>
          </a:prstGeom>
        </p:spPr>
      </p:pic>
    </p:spTree>
    <p:extLst>
      <p:ext uri="{BB962C8B-B14F-4D97-AF65-F5344CB8AC3E}">
        <p14:creationId xmlns:p14="http://schemas.microsoft.com/office/powerpoint/2010/main" val="2040803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110"/>
            <a:ext cx="12191999" cy="640445"/>
          </a:xfrm>
        </p:spPr>
        <p:txBody>
          <a:bodyPr>
            <a:normAutofit/>
          </a:bodyPr>
          <a:lstStyle/>
          <a:p>
            <a:pPr algn="ctr"/>
            <a:r>
              <a:rPr lang="en-US" sz="2000" dirty="0" smtClean="0"/>
              <a:t>Add Multiple Address</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64555"/>
            <a:ext cx="12192000" cy="5596182"/>
          </a:xfrm>
          <a:prstGeom prst="rect">
            <a:avLst/>
          </a:prstGeom>
        </p:spPr>
      </p:pic>
    </p:spTree>
    <p:extLst>
      <p:ext uri="{BB962C8B-B14F-4D97-AF65-F5344CB8AC3E}">
        <p14:creationId xmlns:p14="http://schemas.microsoft.com/office/powerpoint/2010/main" val="288178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08338"/>
            <a:ext cx="12192001" cy="540913"/>
          </a:xfrm>
        </p:spPr>
        <p:txBody>
          <a:bodyPr>
            <a:normAutofit/>
          </a:bodyPr>
          <a:lstStyle/>
          <a:p>
            <a:pPr algn="ctr"/>
            <a:r>
              <a:rPr lang="en-US" sz="2000" dirty="0" smtClean="0"/>
              <a:t>Update Profile</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9251"/>
            <a:ext cx="12192000" cy="5608749"/>
          </a:xfrm>
        </p:spPr>
      </p:pic>
    </p:spTree>
    <p:extLst>
      <p:ext uri="{BB962C8B-B14F-4D97-AF65-F5344CB8AC3E}">
        <p14:creationId xmlns:p14="http://schemas.microsoft.com/office/powerpoint/2010/main" val="717118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459"/>
            <a:ext cx="12191999" cy="515156"/>
          </a:xfrm>
        </p:spPr>
        <p:txBody>
          <a:bodyPr>
            <a:normAutofit/>
          </a:bodyPr>
          <a:lstStyle/>
          <a:p>
            <a:pPr algn="ctr"/>
            <a:r>
              <a:rPr lang="en-US" sz="2000" dirty="0" smtClean="0"/>
              <a:t>Check Bus </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0615"/>
            <a:ext cx="12192000" cy="5647385"/>
          </a:xfrm>
        </p:spPr>
      </p:pic>
    </p:spTree>
    <p:extLst>
      <p:ext uri="{BB962C8B-B14F-4D97-AF65-F5344CB8AC3E}">
        <p14:creationId xmlns:p14="http://schemas.microsoft.com/office/powerpoint/2010/main" val="2295343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502276"/>
          </a:xfrm>
        </p:spPr>
        <p:txBody>
          <a:bodyPr>
            <a:normAutofit/>
          </a:bodyPr>
          <a:lstStyle/>
          <a:p>
            <a:pPr algn="ctr"/>
            <a:r>
              <a:rPr lang="en-US" sz="2000" dirty="0" smtClean="0"/>
              <a:t>Book Bus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0614"/>
            <a:ext cx="12192000" cy="5647386"/>
          </a:xfrm>
        </p:spPr>
      </p:pic>
    </p:spTree>
    <p:extLst>
      <p:ext uri="{BB962C8B-B14F-4D97-AF65-F5344CB8AC3E}">
        <p14:creationId xmlns:p14="http://schemas.microsoft.com/office/powerpoint/2010/main" val="3844118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82580"/>
            <a:ext cx="12192001" cy="504242"/>
          </a:xfrm>
        </p:spPr>
        <p:txBody>
          <a:bodyPr>
            <a:normAutofit/>
          </a:bodyPr>
          <a:lstStyle/>
          <a:p>
            <a:pPr algn="ctr"/>
            <a:r>
              <a:rPr lang="en-US" sz="2000" dirty="0" smtClean="0"/>
              <a:t>Verify Bill</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186822"/>
            <a:ext cx="12192000" cy="5671178"/>
          </a:xfrm>
          <a:prstGeom prst="rect">
            <a:avLst/>
          </a:prstGeom>
        </p:spPr>
      </p:pic>
    </p:spTree>
    <p:extLst>
      <p:ext uri="{BB962C8B-B14F-4D97-AF65-F5344CB8AC3E}">
        <p14:creationId xmlns:p14="http://schemas.microsoft.com/office/powerpoint/2010/main" val="4069666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478484"/>
          </a:xfrm>
        </p:spPr>
        <p:txBody>
          <a:bodyPr>
            <a:normAutofit/>
          </a:bodyPr>
          <a:lstStyle/>
          <a:p>
            <a:pPr algn="ctr"/>
            <a:r>
              <a:rPr lang="en-US" sz="2000" dirty="0" smtClean="0"/>
              <a:t>Payment Page</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42146"/>
            <a:ext cx="12192000" cy="5515854"/>
          </a:xfrm>
          <a:prstGeom prst="rect">
            <a:avLst/>
          </a:prstGeom>
        </p:spPr>
      </p:pic>
    </p:spTree>
    <p:extLst>
      <p:ext uri="{BB962C8B-B14F-4D97-AF65-F5344CB8AC3E}">
        <p14:creationId xmlns:p14="http://schemas.microsoft.com/office/powerpoint/2010/main" val="2869710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262"/>
            <a:ext cx="12191999" cy="613195"/>
          </a:xfrm>
        </p:spPr>
        <p:txBody>
          <a:bodyPr>
            <a:normAutofit/>
          </a:bodyPr>
          <a:lstStyle/>
          <a:p>
            <a:pPr algn="ctr"/>
            <a:r>
              <a:rPr lang="en-US" sz="2000" dirty="0" smtClean="0"/>
              <a:t>Order Placed</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37305"/>
            <a:ext cx="12192001" cy="5620695"/>
          </a:xfrm>
        </p:spPr>
      </p:pic>
    </p:spTree>
    <p:extLst>
      <p:ext uri="{BB962C8B-B14F-4D97-AF65-F5344CB8AC3E}">
        <p14:creationId xmlns:p14="http://schemas.microsoft.com/office/powerpoint/2010/main" val="2439070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459"/>
            <a:ext cx="12191999" cy="491364"/>
          </a:xfrm>
        </p:spPr>
        <p:txBody>
          <a:bodyPr>
            <a:normAutofit/>
          </a:bodyPr>
          <a:lstStyle/>
          <a:p>
            <a:pPr algn="ctr"/>
            <a:r>
              <a:rPr lang="en-US" sz="2000" dirty="0" smtClean="0"/>
              <a:t>Contact Page</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39403"/>
            <a:ext cx="12192000" cy="5518597"/>
          </a:xfrm>
          <a:prstGeom prst="rect">
            <a:avLst/>
          </a:prstGeom>
        </p:spPr>
      </p:pic>
    </p:spTree>
    <p:extLst>
      <p:ext uri="{BB962C8B-B14F-4D97-AF65-F5344CB8AC3E}">
        <p14:creationId xmlns:p14="http://schemas.microsoft.com/office/powerpoint/2010/main" val="3205215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459"/>
            <a:ext cx="12191999" cy="602062"/>
          </a:xfrm>
        </p:spPr>
        <p:txBody>
          <a:bodyPr>
            <a:normAutofit/>
          </a:bodyPr>
          <a:lstStyle/>
          <a:p>
            <a:pPr algn="ctr"/>
            <a:r>
              <a:rPr lang="en-US" sz="2000" dirty="0" smtClean="0"/>
              <a:t>Change Password</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97520"/>
            <a:ext cx="12192000" cy="5560480"/>
          </a:xfrm>
          <a:prstGeom prst="rect">
            <a:avLst/>
          </a:prstGeom>
        </p:spPr>
      </p:pic>
    </p:spTree>
    <p:extLst>
      <p:ext uri="{BB962C8B-B14F-4D97-AF65-F5344CB8AC3E}">
        <p14:creationId xmlns:p14="http://schemas.microsoft.com/office/powerpoint/2010/main" val="3674545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Project</a:t>
            </a:r>
            <a:endParaRPr lang="en-US" dirty="0"/>
          </a:p>
        </p:txBody>
      </p:sp>
      <p:sp>
        <p:nvSpPr>
          <p:cNvPr id="3" name="Content Placeholder 2"/>
          <p:cNvSpPr>
            <a:spLocks noGrp="1"/>
          </p:cNvSpPr>
          <p:nvPr>
            <p:ph idx="1"/>
          </p:nvPr>
        </p:nvSpPr>
        <p:spPr/>
        <p:txBody>
          <a:bodyPr>
            <a:normAutofit/>
          </a:bodyPr>
          <a:lstStyle/>
          <a:p>
            <a:r>
              <a:rPr lang="en-US" dirty="0" smtClean="0"/>
              <a:t>For the college project, I would like to implement an Indian Bus Service based on Angular, Spring Boot, Micro-service and MySQL.</a:t>
            </a:r>
          </a:p>
          <a:p>
            <a:r>
              <a:rPr lang="en-US" dirty="0" smtClean="0"/>
              <a:t>I try to Implement the Online sheet booking system.</a:t>
            </a:r>
          </a:p>
          <a:p>
            <a:r>
              <a:rPr lang="en-US" dirty="0" smtClean="0"/>
              <a:t>The main objective of this project are to make a connectivity of Angular, Spring Boot, Micro-service with MySQL. In this project, I am trying to implement the higher validations.</a:t>
            </a:r>
          </a:p>
          <a:p>
            <a:r>
              <a:rPr lang="en-US" dirty="0" smtClean="0"/>
              <a:t>In this project I will try to implement the micro-service, eureka, and </a:t>
            </a:r>
            <a:r>
              <a:rPr lang="en-US" dirty="0" err="1" smtClean="0"/>
              <a:t>zuul</a:t>
            </a:r>
            <a:r>
              <a:rPr lang="en-US" dirty="0" smtClean="0"/>
              <a:t> server or more.</a:t>
            </a:r>
          </a:p>
          <a:p>
            <a:r>
              <a:rPr lang="en-US" dirty="0" smtClean="0"/>
              <a:t>In this project user can book our sheet.</a:t>
            </a:r>
          </a:p>
          <a:p>
            <a:r>
              <a:rPr lang="en-US" dirty="0" smtClean="0"/>
              <a:t>Indian Bus Service project is a social project. Therefore user can book the sheet and payment gateway</a:t>
            </a:r>
          </a:p>
        </p:txBody>
      </p:sp>
    </p:spTree>
    <p:extLst>
      <p:ext uri="{BB962C8B-B14F-4D97-AF65-F5344CB8AC3E}">
        <p14:creationId xmlns:p14="http://schemas.microsoft.com/office/powerpoint/2010/main" val="229314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478484"/>
          </a:xfrm>
        </p:spPr>
        <p:txBody>
          <a:bodyPr>
            <a:normAutofit/>
          </a:bodyPr>
          <a:lstStyle/>
          <a:p>
            <a:pPr algn="ctr"/>
            <a:r>
              <a:rPr lang="en-US" sz="2000" dirty="0" smtClean="0"/>
              <a:t>Booking History</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33221"/>
            <a:ext cx="12192000" cy="5524779"/>
          </a:xfrm>
          <a:prstGeom prst="rect">
            <a:avLst/>
          </a:prstGeom>
        </p:spPr>
      </p:pic>
    </p:spTree>
    <p:extLst>
      <p:ext uri="{BB962C8B-B14F-4D97-AF65-F5344CB8AC3E}">
        <p14:creationId xmlns:p14="http://schemas.microsoft.com/office/powerpoint/2010/main" val="2922364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49868"/>
            <a:ext cx="12191999" cy="573963"/>
          </a:xfrm>
        </p:spPr>
        <p:txBody>
          <a:bodyPr>
            <a:normAutofit/>
          </a:bodyPr>
          <a:lstStyle/>
          <a:p>
            <a:pPr algn="ctr"/>
            <a:r>
              <a:rPr lang="en-US" sz="2000" dirty="0" smtClean="0"/>
              <a:t>Bus Profile</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23831"/>
            <a:ext cx="12192000" cy="5622918"/>
          </a:xfrm>
          <a:prstGeom prst="rect">
            <a:avLst/>
          </a:prstGeom>
        </p:spPr>
      </p:pic>
    </p:spTree>
    <p:extLst>
      <p:ext uri="{BB962C8B-B14F-4D97-AF65-F5344CB8AC3E}">
        <p14:creationId xmlns:p14="http://schemas.microsoft.com/office/powerpoint/2010/main" val="1921687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2580"/>
            <a:ext cx="12191999" cy="579550"/>
          </a:xfrm>
        </p:spPr>
        <p:txBody>
          <a:bodyPr>
            <a:normAutofit/>
          </a:bodyPr>
          <a:lstStyle/>
          <a:p>
            <a:pPr algn="ctr"/>
            <a:r>
              <a:rPr lang="en-US" sz="2000" dirty="0" smtClean="0"/>
              <a:t>Add Bus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62130"/>
            <a:ext cx="12192000" cy="5595870"/>
          </a:xfrm>
        </p:spPr>
      </p:pic>
    </p:spTree>
    <p:extLst>
      <p:ext uri="{BB962C8B-B14F-4D97-AF65-F5344CB8AC3E}">
        <p14:creationId xmlns:p14="http://schemas.microsoft.com/office/powerpoint/2010/main" val="3875684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2580"/>
            <a:ext cx="12191999" cy="1222420"/>
          </a:xfrm>
        </p:spPr>
        <p:txBody>
          <a:bodyPr>
            <a:normAutofit/>
          </a:bodyPr>
          <a:lstStyle/>
          <a:p>
            <a:pPr algn="ctr"/>
            <a:r>
              <a:rPr lang="en-US" sz="2000" dirty="0" smtClean="0"/>
              <a:t>Bus List</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42146"/>
            <a:ext cx="12192000" cy="5515854"/>
          </a:xfrm>
          <a:prstGeom prst="rect">
            <a:avLst/>
          </a:prstGeom>
        </p:spPr>
      </p:pic>
    </p:spTree>
    <p:extLst>
      <p:ext uri="{BB962C8B-B14F-4D97-AF65-F5344CB8AC3E}">
        <p14:creationId xmlns:p14="http://schemas.microsoft.com/office/powerpoint/2010/main" val="3675773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478484"/>
          </a:xfrm>
        </p:spPr>
        <p:txBody>
          <a:bodyPr>
            <a:normAutofit/>
          </a:bodyPr>
          <a:lstStyle/>
          <a:p>
            <a:pPr algn="ctr"/>
            <a:r>
              <a:rPr lang="en-US" sz="2000" dirty="0" smtClean="0"/>
              <a:t>Bus Details</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47038"/>
            <a:ext cx="12192000" cy="5510962"/>
          </a:xfrm>
          <a:prstGeom prst="rect">
            <a:avLst/>
          </a:prstGeom>
        </p:spPr>
      </p:pic>
    </p:spTree>
    <p:extLst>
      <p:ext uri="{BB962C8B-B14F-4D97-AF65-F5344CB8AC3E}">
        <p14:creationId xmlns:p14="http://schemas.microsoft.com/office/powerpoint/2010/main" val="3406071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458"/>
            <a:ext cx="12191999" cy="1209541"/>
          </a:xfrm>
        </p:spPr>
        <p:txBody>
          <a:bodyPr>
            <a:normAutofit/>
          </a:bodyPr>
          <a:lstStyle/>
          <a:p>
            <a:pPr algn="ctr"/>
            <a:r>
              <a:rPr lang="en-US" sz="2000" dirty="0" smtClean="0"/>
              <a:t>Update Bus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64555"/>
            <a:ext cx="12192000" cy="5596456"/>
          </a:xfrm>
        </p:spPr>
      </p:pic>
    </p:spTree>
    <p:extLst>
      <p:ext uri="{BB962C8B-B14F-4D97-AF65-F5344CB8AC3E}">
        <p14:creationId xmlns:p14="http://schemas.microsoft.com/office/powerpoint/2010/main" val="1751572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478484"/>
          </a:xfrm>
        </p:spPr>
        <p:txBody>
          <a:bodyPr>
            <a:normAutofit/>
          </a:bodyPr>
          <a:lstStyle/>
          <a:p>
            <a:pPr algn="ctr"/>
            <a:r>
              <a:rPr lang="en-US" sz="2000" dirty="0" smtClean="0"/>
              <a:t>Add Check Points</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87887"/>
            <a:ext cx="12192000" cy="5570113"/>
          </a:xfrm>
          <a:prstGeom prst="rect">
            <a:avLst/>
          </a:prstGeom>
        </p:spPr>
      </p:pic>
    </p:spTree>
    <p:extLst>
      <p:ext uri="{BB962C8B-B14F-4D97-AF65-F5344CB8AC3E}">
        <p14:creationId xmlns:p14="http://schemas.microsoft.com/office/powerpoint/2010/main" val="3875254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2580"/>
            <a:ext cx="12191999" cy="1222420"/>
          </a:xfrm>
        </p:spPr>
        <p:txBody>
          <a:bodyPr>
            <a:normAutofit/>
          </a:bodyPr>
          <a:lstStyle/>
          <a:p>
            <a:pPr algn="ctr"/>
            <a:r>
              <a:rPr lang="en-US" sz="2000" dirty="0" smtClean="0"/>
              <a:t>Verify Bus Stop’s</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62130"/>
            <a:ext cx="12192000" cy="5595870"/>
          </a:xfrm>
          <a:prstGeom prst="rect">
            <a:avLst/>
          </a:prstGeom>
        </p:spPr>
      </p:pic>
    </p:spTree>
    <p:extLst>
      <p:ext uri="{BB962C8B-B14F-4D97-AF65-F5344CB8AC3E}">
        <p14:creationId xmlns:p14="http://schemas.microsoft.com/office/powerpoint/2010/main" val="2101490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2589212" y="2133599"/>
            <a:ext cx="8915400" cy="4086897"/>
          </a:xfrm>
        </p:spPr>
        <p:txBody>
          <a:bodyPr>
            <a:normAutofit lnSpcReduction="10000"/>
          </a:bodyPr>
          <a:lstStyle/>
          <a:p>
            <a:r>
              <a:rPr lang="en-US" dirty="0">
                <a:hlinkClick r:id="rId2"/>
              </a:rPr>
              <a:t>https://angular.io</a:t>
            </a:r>
            <a:r>
              <a:rPr lang="en-US" dirty="0" smtClean="0">
                <a:hlinkClick r:id="rId2"/>
              </a:rPr>
              <a:t>/</a:t>
            </a:r>
            <a:endParaRPr lang="en-US" dirty="0" smtClean="0"/>
          </a:p>
          <a:p>
            <a:r>
              <a:rPr lang="en-US" dirty="0">
                <a:hlinkClick r:id="rId3"/>
              </a:rPr>
              <a:t>https://</a:t>
            </a:r>
            <a:r>
              <a:rPr lang="en-US" dirty="0" smtClean="0">
                <a:hlinkClick r:id="rId3"/>
              </a:rPr>
              <a:t>spring.io/projects/spring-boot</a:t>
            </a:r>
            <a:endParaRPr lang="en-US" dirty="0" smtClean="0"/>
          </a:p>
          <a:p>
            <a:r>
              <a:rPr lang="en-US" dirty="0">
                <a:hlinkClick r:id="rId4"/>
              </a:rPr>
              <a:t>https://</a:t>
            </a:r>
            <a:r>
              <a:rPr lang="en-US" dirty="0" smtClean="0">
                <a:hlinkClick r:id="rId4"/>
              </a:rPr>
              <a:t>www.tutorialspoint.com/index.htm</a:t>
            </a:r>
            <a:endParaRPr lang="en-US" dirty="0" smtClean="0"/>
          </a:p>
          <a:p>
            <a:r>
              <a:rPr lang="en-US" dirty="0">
                <a:hlinkClick r:id="rId5"/>
              </a:rPr>
              <a:t>https://</a:t>
            </a:r>
            <a:r>
              <a:rPr lang="en-US" dirty="0" smtClean="0">
                <a:hlinkClick r:id="rId5"/>
              </a:rPr>
              <a:t>www.javatpoint.com/</a:t>
            </a:r>
            <a:endParaRPr lang="en-US" dirty="0" smtClean="0"/>
          </a:p>
          <a:p>
            <a:r>
              <a:rPr lang="en-US" dirty="0">
                <a:hlinkClick r:id="rId6"/>
              </a:rPr>
              <a:t>https://youtube.com</a:t>
            </a:r>
            <a:r>
              <a:rPr lang="en-US" dirty="0" smtClean="0">
                <a:hlinkClick r:id="rId6"/>
              </a:rPr>
              <a:t>/</a:t>
            </a:r>
            <a:endParaRPr lang="en-US" dirty="0" smtClean="0"/>
          </a:p>
          <a:p>
            <a:r>
              <a:rPr lang="en-US" dirty="0">
                <a:hlinkClick r:id="rId7"/>
              </a:rPr>
              <a:t>https://www.tutorialspoint.com/spring_boot/spring_boot_eureka_server.htm#:~:</a:t>
            </a:r>
            <a:r>
              <a:rPr lang="en-US" dirty="0" smtClean="0">
                <a:hlinkClick r:id="rId7"/>
              </a:rPr>
              <a:t>text=Eureka%20Server%20is%20an%20application,also%20known%20as%20Discovery%20Server</a:t>
            </a:r>
            <a:endParaRPr lang="en-US" dirty="0" smtClean="0"/>
          </a:p>
          <a:p>
            <a:r>
              <a:rPr lang="en-US" dirty="0">
                <a:hlinkClick r:id="rId8"/>
              </a:rPr>
              <a:t>https://</a:t>
            </a:r>
            <a:r>
              <a:rPr lang="en-US" dirty="0" smtClean="0">
                <a:hlinkClick r:id="rId8"/>
              </a:rPr>
              <a:t>spring.io/microservices</a:t>
            </a:r>
            <a:endParaRPr lang="en-US" dirty="0" smtClean="0"/>
          </a:p>
          <a:p>
            <a:r>
              <a:rPr lang="en-US" dirty="0">
                <a:hlinkClick r:id="rId9"/>
              </a:rPr>
              <a:t>https://</a:t>
            </a:r>
            <a:r>
              <a:rPr lang="en-US" dirty="0" smtClean="0">
                <a:hlinkClick r:id="rId9"/>
              </a:rPr>
              <a:t>dzone.com/articles/service-discovery-with-eureka-and-zuul</a:t>
            </a:r>
            <a:endParaRPr lang="en-US" dirty="0" smtClean="0"/>
          </a:p>
          <a:p>
            <a:r>
              <a:rPr lang="en-US" dirty="0">
                <a:hlinkClick r:id="rId10"/>
              </a:rPr>
              <a:t>https://spring.io/guides/gs/service-registration-and-discovery/</a:t>
            </a:r>
            <a:endParaRPr lang="en-US" dirty="0" smtClean="0"/>
          </a:p>
          <a:p>
            <a:endParaRPr lang="en-US" dirty="0"/>
          </a:p>
        </p:txBody>
      </p:sp>
    </p:spTree>
    <p:extLst>
      <p:ext uri="{BB962C8B-B14F-4D97-AF65-F5344CB8AC3E}">
        <p14:creationId xmlns:p14="http://schemas.microsoft.com/office/powerpoint/2010/main" val="1875383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589212" y="1609859"/>
            <a:ext cx="8915400" cy="4842456"/>
          </a:xfrm>
        </p:spPr>
        <p:txBody>
          <a:bodyPr>
            <a:normAutofit fontScale="85000" lnSpcReduction="10000"/>
          </a:bodyPr>
          <a:lstStyle/>
          <a:p>
            <a:pPr marL="0" indent="0">
              <a:buNone/>
            </a:pPr>
            <a:r>
              <a:rPr lang="en-US" dirty="0" smtClean="0"/>
              <a:t>In this project I will learn about the following:-</a:t>
            </a:r>
          </a:p>
          <a:p>
            <a:r>
              <a:rPr lang="en-US" dirty="0" smtClean="0"/>
              <a:t>Design the template using the multiple components in one html page shown in browser.</a:t>
            </a:r>
          </a:p>
          <a:p>
            <a:r>
              <a:rPr lang="en-US" dirty="0" smtClean="0"/>
              <a:t>Connect Angular with Spring Boot using Rest API.</a:t>
            </a:r>
          </a:p>
          <a:p>
            <a:r>
              <a:rPr lang="en-US" dirty="0" smtClean="0"/>
              <a:t>Learn micro-service.</a:t>
            </a:r>
          </a:p>
          <a:p>
            <a:r>
              <a:rPr lang="en-US" dirty="0" smtClean="0"/>
              <a:t>Learn Eureka, and </a:t>
            </a:r>
            <a:r>
              <a:rPr lang="en-US" dirty="0" err="1" smtClean="0"/>
              <a:t>Zuul</a:t>
            </a:r>
            <a:r>
              <a:rPr lang="en-US" dirty="0" smtClean="0"/>
              <a:t> Server.</a:t>
            </a:r>
          </a:p>
          <a:p>
            <a:r>
              <a:rPr lang="en-US" dirty="0" smtClean="0"/>
              <a:t>Create a maven dependency in Spring Boot.</a:t>
            </a:r>
          </a:p>
          <a:p>
            <a:r>
              <a:rPr lang="en-US" dirty="0" smtClean="0"/>
              <a:t>Create a Payment Gateway.</a:t>
            </a:r>
          </a:p>
          <a:p>
            <a:r>
              <a:rPr lang="en-US" dirty="0" smtClean="0"/>
              <a:t>Advance Spring Security.</a:t>
            </a:r>
          </a:p>
          <a:p>
            <a:r>
              <a:rPr lang="en-US" dirty="0" smtClean="0"/>
              <a:t>Learn Hibernate validations.</a:t>
            </a:r>
          </a:p>
          <a:p>
            <a:r>
              <a:rPr lang="en-US" dirty="0" smtClean="0"/>
              <a:t>Frontend Angular Validations.</a:t>
            </a:r>
          </a:p>
          <a:p>
            <a:r>
              <a:rPr lang="en-US" dirty="0" smtClean="0"/>
              <a:t>Backend Security.</a:t>
            </a:r>
          </a:p>
          <a:p>
            <a:r>
              <a:rPr lang="en-US" dirty="0" smtClean="0"/>
              <a:t>Social Login.</a:t>
            </a:r>
          </a:p>
          <a:p>
            <a:r>
              <a:rPr lang="en-US" dirty="0" smtClean="0"/>
              <a:t>Spring Payment Gateway.</a:t>
            </a:r>
          </a:p>
          <a:p>
            <a:r>
              <a:rPr lang="en-US" dirty="0" smtClean="0"/>
              <a:t>Multiple Sheet Booking</a:t>
            </a:r>
          </a:p>
          <a:p>
            <a:pPr marL="0" indent="0">
              <a:buNone/>
            </a:pPr>
            <a:endParaRPr lang="en-US" dirty="0"/>
          </a:p>
        </p:txBody>
      </p:sp>
    </p:spTree>
    <p:extLst>
      <p:ext uri="{BB962C8B-B14F-4D97-AF65-F5344CB8AC3E}">
        <p14:creationId xmlns:p14="http://schemas.microsoft.com/office/powerpoint/2010/main" val="1183840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Angular, Spring Boot, Micro-service, MySQL</a:t>
            </a:r>
          </a:p>
        </p:txBody>
      </p:sp>
      <p:sp>
        <p:nvSpPr>
          <p:cNvPr id="3" name="Content Placeholder 2"/>
          <p:cNvSpPr>
            <a:spLocks noGrp="1"/>
          </p:cNvSpPr>
          <p:nvPr>
            <p:ph idx="1"/>
          </p:nvPr>
        </p:nvSpPr>
        <p:spPr>
          <a:xfrm>
            <a:off x="2602091" y="2159357"/>
            <a:ext cx="8915400" cy="4112653"/>
          </a:xfrm>
        </p:spPr>
        <p:txBody>
          <a:bodyPr>
            <a:normAutofit/>
          </a:bodyPr>
          <a:lstStyle/>
          <a:p>
            <a:r>
              <a:rPr lang="en-US" dirty="0" smtClean="0"/>
              <a:t>Angular</a:t>
            </a:r>
          </a:p>
          <a:p>
            <a:pPr lvl="1"/>
            <a:r>
              <a:rPr lang="en-US" dirty="0" smtClean="0"/>
              <a:t>Angular is a </a:t>
            </a:r>
            <a:r>
              <a:rPr lang="en-US" dirty="0" err="1" smtClean="0"/>
              <a:t>TypeScript</a:t>
            </a:r>
            <a:r>
              <a:rPr lang="en-US" dirty="0" smtClean="0"/>
              <a:t>-based open source web application framework led by the angular team at Google and by a community of individuals and corporation.</a:t>
            </a:r>
          </a:p>
          <a:p>
            <a:pPr lvl="1"/>
            <a:r>
              <a:rPr lang="en-US" dirty="0"/>
              <a:t>Achieve the maximum speed possible on the Web Platform today, and take it further, via Web Workers and server-side rendering</a:t>
            </a:r>
            <a:r>
              <a:rPr lang="en-US" dirty="0" smtClean="0"/>
              <a:t>.</a:t>
            </a:r>
          </a:p>
          <a:p>
            <a:pPr lvl="1"/>
            <a:r>
              <a:rPr lang="en-US" dirty="0"/>
              <a:t>Build features quickly with simple, declarative templates. Extend the template language with your own components and use a wide array of existing components. Get immediate Angular-specific help and feedback with nearly every IDE and editor. All this comes together so you can focus on building amazing apps rather than trying to make the code work</a:t>
            </a:r>
            <a:r>
              <a:rPr lang="en-US" dirty="0" smtClean="0"/>
              <a:t>.</a:t>
            </a:r>
          </a:p>
          <a:p>
            <a:pPr lvl="1"/>
            <a:r>
              <a:rPr lang="en-US" dirty="0"/>
              <a:t>From prototype through global deployment, Angular delivers the productivity and scalable infrastructure that supports Google's largest applications</a:t>
            </a:r>
            <a:r>
              <a:rPr lang="en-US" dirty="0" smtClean="0"/>
              <a:t>.</a:t>
            </a:r>
            <a:endParaRPr lang="en-US" dirty="0"/>
          </a:p>
        </p:txBody>
      </p:sp>
    </p:spTree>
    <p:extLst>
      <p:ext uri="{BB962C8B-B14F-4D97-AF65-F5344CB8AC3E}">
        <p14:creationId xmlns:p14="http://schemas.microsoft.com/office/powerpoint/2010/main" val="2022464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31495">
            <a:off x="752917" y="1620267"/>
            <a:ext cx="11147162" cy="3218245"/>
          </a:xfrm>
          <a:effectLst>
            <a:glow rad="228600">
              <a:schemeClr val="accent3">
                <a:satMod val="175000"/>
                <a:alpha val="40000"/>
              </a:schemeClr>
            </a:glow>
          </a:effectLst>
          <a:scene3d>
            <a:camera prst="perspectiveContrastingRightFacing"/>
            <a:lightRig rig="threePt" dir="t"/>
          </a:scene3d>
        </p:spPr>
        <p:txBody>
          <a:bodyPr>
            <a:noAutofit/>
          </a:bodyPr>
          <a:lstStyle/>
          <a:p>
            <a:pPr algn="ctr"/>
            <a:r>
              <a:rPr lang="en-US" sz="19900" dirty="0" smtClean="0">
                <a:latin typeface="Edwardian Script ITC" panose="030303020407070D0804" pitchFamily="66" charset="0"/>
              </a:rPr>
              <a:t>Thank you</a:t>
            </a:r>
            <a:endParaRPr lang="en-US" sz="19900" dirty="0">
              <a:latin typeface="Edwardian Script ITC" panose="030303020407070D0804" pitchFamily="66" charset="0"/>
            </a:endParaRPr>
          </a:p>
        </p:txBody>
      </p:sp>
    </p:spTree>
    <p:extLst>
      <p:ext uri="{BB962C8B-B14F-4D97-AF65-F5344CB8AC3E}">
        <p14:creationId xmlns:p14="http://schemas.microsoft.com/office/powerpoint/2010/main" val="1715652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Angular, Spring Boot, Micro-service, MySQL</a:t>
            </a:r>
          </a:p>
        </p:txBody>
      </p:sp>
      <p:sp>
        <p:nvSpPr>
          <p:cNvPr id="3" name="Content Placeholder 2"/>
          <p:cNvSpPr>
            <a:spLocks noGrp="1"/>
          </p:cNvSpPr>
          <p:nvPr>
            <p:ph idx="1"/>
          </p:nvPr>
        </p:nvSpPr>
        <p:spPr>
          <a:xfrm>
            <a:off x="2589212" y="2133598"/>
            <a:ext cx="8915400" cy="4125533"/>
          </a:xfrm>
        </p:spPr>
        <p:txBody>
          <a:bodyPr>
            <a:normAutofit fontScale="92500" lnSpcReduction="10000"/>
          </a:bodyPr>
          <a:lstStyle/>
          <a:p>
            <a:r>
              <a:rPr lang="en-US" dirty="0" smtClean="0"/>
              <a:t>Spring </a:t>
            </a:r>
            <a:r>
              <a:rPr lang="en-US" dirty="0"/>
              <a:t>Boot</a:t>
            </a:r>
          </a:p>
          <a:p>
            <a:pPr lvl="1"/>
            <a:r>
              <a:rPr lang="en-US" dirty="0"/>
              <a:t>Spring Boot is a open source Java-based framework used to create a </a:t>
            </a:r>
            <a:r>
              <a:rPr lang="en-US" dirty="0" smtClean="0"/>
              <a:t>micro-service</a:t>
            </a:r>
            <a:r>
              <a:rPr lang="en-US" dirty="0"/>
              <a:t>. It is developed by Pivotal Team and is used to build stand-alone and production ready Spring application</a:t>
            </a:r>
            <a:r>
              <a:rPr lang="en-US" dirty="0" smtClean="0"/>
              <a:t>.</a:t>
            </a:r>
          </a:p>
          <a:p>
            <a:pPr lvl="1"/>
            <a:r>
              <a:rPr lang="en-US" dirty="0"/>
              <a:t>Micro Service is an architecture that allows the developers to develop and deploy services independently. Each service running has its own process and this achieves the lightweight model to support business applications</a:t>
            </a:r>
            <a:r>
              <a:rPr lang="en-US" dirty="0" smtClean="0"/>
              <a:t>.</a:t>
            </a:r>
            <a:endParaRPr lang="en-US" dirty="0"/>
          </a:p>
          <a:p>
            <a:r>
              <a:rPr lang="en-US" dirty="0" err="1"/>
              <a:t>Microservice</a:t>
            </a:r>
            <a:endParaRPr lang="en-US" dirty="0"/>
          </a:p>
          <a:p>
            <a:pPr lvl="1"/>
            <a:r>
              <a:rPr lang="en-US" b="1" dirty="0" err="1"/>
              <a:t>Microservices</a:t>
            </a:r>
            <a:r>
              <a:rPr lang="en-US" dirty="0"/>
              <a:t> can be thought of as a form of service-oriented architecture (one of the most critical skills for </a:t>
            </a:r>
            <a:r>
              <a:rPr lang="en-US" b="1" dirty="0"/>
              <a:t>Java</a:t>
            </a:r>
            <a:r>
              <a:rPr lang="en-US" dirty="0"/>
              <a:t> developers) wherein applications are built as a collection of different smaller services rather than one whole </a:t>
            </a:r>
            <a:r>
              <a:rPr lang="en-US" dirty="0" smtClean="0"/>
              <a:t>app.</a:t>
            </a:r>
          </a:p>
          <a:p>
            <a:pPr lvl="1"/>
            <a:r>
              <a:rPr lang="en-US" b="1" dirty="0"/>
              <a:t>Java</a:t>
            </a:r>
            <a:r>
              <a:rPr lang="en-US" dirty="0"/>
              <a:t> is great for writing </a:t>
            </a:r>
            <a:r>
              <a:rPr lang="en-US" b="1" dirty="0" err="1"/>
              <a:t>microservices</a:t>
            </a:r>
            <a:r>
              <a:rPr lang="en-US" dirty="0"/>
              <a:t>. Among other reasons, its annotation syntax is easy to read. </a:t>
            </a:r>
            <a:r>
              <a:rPr lang="en-US" b="1" dirty="0"/>
              <a:t>Java</a:t>
            </a:r>
            <a:r>
              <a:rPr lang="en-US" dirty="0"/>
              <a:t> annotations make writing </a:t>
            </a:r>
            <a:r>
              <a:rPr lang="en-US" b="1" dirty="0" err="1"/>
              <a:t>microservices</a:t>
            </a:r>
            <a:r>
              <a:rPr lang="en-US" dirty="0"/>
              <a:t> much easier, especially when powered by a framework like Spring Boot. There's a lot of value in readability, especially when it comes to working on complex systems.</a:t>
            </a:r>
          </a:p>
        </p:txBody>
      </p:sp>
    </p:spTree>
    <p:extLst>
      <p:ext uri="{BB962C8B-B14F-4D97-AF65-F5344CB8AC3E}">
        <p14:creationId xmlns:p14="http://schemas.microsoft.com/office/powerpoint/2010/main" val="1386834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Angular, Spring Boot, Micro-service, MySQL</a:t>
            </a:r>
          </a:p>
        </p:txBody>
      </p:sp>
      <p:sp>
        <p:nvSpPr>
          <p:cNvPr id="3" name="Content Placeholder 2"/>
          <p:cNvSpPr>
            <a:spLocks noGrp="1"/>
          </p:cNvSpPr>
          <p:nvPr>
            <p:ph idx="1"/>
          </p:nvPr>
        </p:nvSpPr>
        <p:spPr/>
        <p:txBody>
          <a:bodyPr/>
          <a:lstStyle/>
          <a:p>
            <a:r>
              <a:rPr lang="en-US" dirty="0"/>
              <a:t>MySQL</a:t>
            </a:r>
          </a:p>
          <a:p>
            <a:pPr lvl="1"/>
            <a:r>
              <a:rPr lang="en-US" dirty="0"/>
              <a:t>MySQL is a open source relational database management system. Its name is a combination of “My”, the name of Co-founder Michael </a:t>
            </a:r>
            <a:r>
              <a:rPr lang="en-US" dirty="0" err="1"/>
              <a:t>Widenius’s</a:t>
            </a:r>
            <a:r>
              <a:rPr lang="en-US" dirty="0"/>
              <a:t> daughter and “SQL”, the abbreviation for Structured Query Language</a:t>
            </a:r>
          </a:p>
          <a:p>
            <a:pPr lvl="1"/>
            <a:r>
              <a:rPr lang="en-US" dirty="0"/>
              <a:t>MySQL Database Service is a fully managed database service to deploy cloud-native applications. </a:t>
            </a:r>
            <a:r>
              <a:rPr lang="en-US" dirty="0" err="1"/>
              <a:t>HeatWave</a:t>
            </a:r>
            <a:r>
              <a:rPr lang="en-US" dirty="0"/>
              <a:t>, an integrated, high-performance analytics engine accelerates MySQL performance by 400x.</a:t>
            </a:r>
          </a:p>
        </p:txBody>
      </p:sp>
    </p:spTree>
    <p:extLst>
      <p:ext uri="{BB962C8B-B14F-4D97-AF65-F5344CB8AC3E}">
        <p14:creationId xmlns:p14="http://schemas.microsoft.com/office/powerpoint/2010/main" val="169511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Connectivity of Angular with Spring Micro-service</a:t>
            </a:r>
          </a:p>
        </p:txBody>
      </p:sp>
      <p:sp>
        <p:nvSpPr>
          <p:cNvPr id="3" name="Content Placeholder 2"/>
          <p:cNvSpPr>
            <a:spLocks noGrp="1"/>
          </p:cNvSpPr>
          <p:nvPr>
            <p:ph idx="1"/>
          </p:nvPr>
        </p:nvSpPr>
        <p:spPr>
          <a:xfrm>
            <a:off x="2589212" y="2133599"/>
            <a:ext cx="8915400" cy="3597499"/>
          </a:xfrm>
        </p:spPr>
        <p:txBody>
          <a:bodyPr>
            <a:normAutofit lnSpcReduction="10000"/>
          </a:bodyPr>
          <a:lstStyle/>
          <a:p>
            <a:r>
              <a:rPr lang="en-US" dirty="0" smtClean="0"/>
              <a:t>First, we are using the </a:t>
            </a:r>
            <a:r>
              <a:rPr lang="en-US" dirty="0" err="1" smtClean="0"/>
              <a:t>Npm</a:t>
            </a:r>
            <a:r>
              <a:rPr lang="en-US" dirty="0" smtClean="0"/>
              <a:t> package.</a:t>
            </a:r>
          </a:p>
          <a:p>
            <a:r>
              <a:rPr lang="en-US" dirty="0" smtClean="0"/>
              <a:t>Therefore in angular will in inject the HTTP-client.</a:t>
            </a:r>
          </a:p>
          <a:p>
            <a:r>
              <a:rPr lang="en-US" dirty="0" smtClean="0"/>
              <a:t>After you can create any URL (get, post, delete, put, patch).</a:t>
            </a:r>
          </a:p>
          <a:p>
            <a:r>
              <a:rPr lang="en-US" dirty="0" smtClean="0"/>
              <a:t>In Spring Boot we create a API Gateway (</a:t>
            </a:r>
            <a:r>
              <a:rPr lang="en-US" dirty="0" err="1" smtClean="0"/>
              <a:t>Zuul</a:t>
            </a:r>
            <a:r>
              <a:rPr lang="en-US" dirty="0" smtClean="0"/>
              <a:t>). And this API Gateway we are adding the all filters in </a:t>
            </a:r>
            <a:r>
              <a:rPr lang="en-US" dirty="0" err="1" smtClean="0"/>
              <a:t>zuul</a:t>
            </a:r>
            <a:r>
              <a:rPr lang="en-US" dirty="0" smtClean="0"/>
              <a:t> project. After we add all information in </a:t>
            </a:r>
            <a:r>
              <a:rPr lang="en-US" dirty="0" err="1" smtClean="0"/>
              <a:t>application.properties</a:t>
            </a:r>
            <a:r>
              <a:rPr lang="en-US" dirty="0" smtClean="0"/>
              <a:t>.</a:t>
            </a:r>
          </a:p>
          <a:p>
            <a:r>
              <a:rPr lang="en-US" dirty="0" smtClean="0"/>
              <a:t>In Spring Boot they inject the some dependency like Spring web, Spring Reactive, Spring JPA, etc.</a:t>
            </a:r>
          </a:p>
          <a:p>
            <a:r>
              <a:rPr lang="en-US" dirty="0" smtClean="0"/>
              <a:t>In the Spring boot we set some annotations like @</a:t>
            </a:r>
            <a:r>
              <a:rPr lang="en-US" dirty="0" err="1" smtClean="0"/>
              <a:t>CrossOrigin</a:t>
            </a:r>
            <a:r>
              <a:rPr lang="en-US" dirty="0" smtClean="0"/>
              <a:t>, @</a:t>
            </a:r>
            <a:r>
              <a:rPr lang="en-US" dirty="0" err="1" smtClean="0"/>
              <a:t>RequestMapping</a:t>
            </a:r>
            <a:r>
              <a:rPr lang="en-US" dirty="0" smtClean="0"/>
              <a:t>, @</a:t>
            </a:r>
            <a:r>
              <a:rPr lang="en-US" dirty="0" err="1" smtClean="0"/>
              <a:t>RestController</a:t>
            </a:r>
            <a:r>
              <a:rPr lang="en-US" dirty="0" smtClean="0"/>
              <a:t>, @</a:t>
            </a:r>
            <a:r>
              <a:rPr lang="en-US" dirty="0" err="1" smtClean="0"/>
              <a:t>PostMapping</a:t>
            </a:r>
            <a:r>
              <a:rPr lang="en-US" dirty="0" smtClean="0"/>
              <a:t>, @</a:t>
            </a:r>
            <a:r>
              <a:rPr lang="en-US" dirty="0" err="1" smtClean="0"/>
              <a:t>GetMapping</a:t>
            </a:r>
            <a:r>
              <a:rPr lang="en-US" dirty="0" smtClean="0"/>
              <a:t>, @</a:t>
            </a:r>
            <a:r>
              <a:rPr lang="en-US" dirty="0" err="1" smtClean="0"/>
              <a:t>PutMap</a:t>
            </a:r>
            <a:r>
              <a:rPr lang="en-US" dirty="0" err="1"/>
              <a:t>p</a:t>
            </a:r>
            <a:r>
              <a:rPr lang="en-US" dirty="0" err="1" smtClean="0"/>
              <a:t>ing</a:t>
            </a:r>
            <a:r>
              <a:rPr lang="en-US" dirty="0" smtClean="0"/>
              <a:t>, @</a:t>
            </a:r>
            <a:r>
              <a:rPr lang="en-US" dirty="0" err="1" smtClean="0"/>
              <a:t>DeleteMapping</a:t>
            </a:r>
            <a:r>
              <a:rPr lang="en-US" dirty="0" smtClean="0"/>
              <a:t>, etc.</a:t>
            </a:r>
          </a:p>
        </p:txBody>
      </p:sp>
    </p:spTree>
    <p:extLst>
      <p:ext uri="{BB962C8B-B14F-4D97-AF65-F5344CB8AC3E}">
        <p14:creationId xmlns:p14="http://schemas.microsoft.com/office/powerpoint/2010/main" val="2461726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Requirements</a:t>
            </a:r>
            <a:endParaRPr lang="en-US" dirty="0"/>
          </a:p>
        </p:txBody>
      </p:sp>
      <p:sp>
        <p:nvSpPr>
          <p:cNvPr id="3" name="Content Placeholder 2"/>
          <p:cNvSpPr>
            <a:spLocks noGrp="1"/>
          </p:cNvSpPr>
          <p:nvPr>
            <p:ph idx="1"/>
          </p:nvPr>
        </p:nvSpPr>
        <p:spPr>
          <a:xfrm>
            <a:off x="2589212" y="2133599"/>
            <a:ext cx="8915400" cy="4383111"/>
          </a:xfrm>
        </p:spPr>
        <p:txBody>
          <a:bodyPr>
            <a:normAutofit fontScale="92500" lnSpcReduction="10000"/>
          </a:bodyPr>
          <a:lstStyle/>
          <a:p>
            <a:r>
              <a:rPr lang="en-US" dirty="0" smtClean="0"/>
              <a:t>Hardware requirement 							(Minimum Requirement)</a:t>
            </a:r>
          </a:p>
          <a:p>
            <a:pPr lvl="1"/>
            <a:r>
              <a:rPr lang="en-US" dirty="0" smtClean="0"/>
              <a:t>Processer:- </a:t>
            </a:r>
            <a:r>
              <a:rPr lang="en-US" dirty="0" err="1" smtClean="0"/>
              <a:t>Pentinum</a:t>
            </a:r>
            <a:r>
              <a:rPr lang="en-US" dirty="0" smtClean="0"/>
              <a:t> IV Processer</a:t>
            </a:r>
          </a:p>
          <a:p>
            <a:pPr lvl="1"/>
            <a:r>
              <a:rPr lang="en-US" dirty="0" smtClean="0"/>
              <a:t>Ram:- 1GB</a:t>
            </a:r>
          </a:p>
          <a:p>
            <a:pPr lvl="1"/>
            <a:r>
              <a:rPr lang="en-US" dirty="0" smtClean="0"/>
              <a:t>Hard Disk:- 200GB</a:t>
            </a:r>
          </a:p>
          <a:p>
            <a:pPr lvl="1"/>
            <a:endParaRPr lang="en-US" dirty="0" smtClean="0"/>
          </a:p>
          <a:p>
            <a:r>
              <a:rPr lang="en-US" dirty="0" err="1" smtClean="0"/>
              <a:t>Softwere</a:t>
            </a:r>
            <a:r>
              <a:rPr lang="en-US" dirty="0" smtClean="0"/>
              <a:t> Requirements</a:t>
            </a:r>
            <a:r>
              <a:rPr lang="en-US" dirty="0"/>
              <a:t> 							(Minimum Requirement)</a:t>
            </a:r>
          </a:p>
          <a:p>
            <a:pPr lvl="1"/>
            <a:r>
              <a:rPr lang="en-US" dirty="0" smtClean="0"/>
              <a:t>Operating System:- Window 7/8/10</a:t>
            </a:r>
          </a:p>
          <a:p>
            <a:pPr lvl="1"/>
            <a:r>
              <a:rPr lang="en-US" dirty="0" smtClean="0"/>
              <a:t>Package:- </a:t>
            </a:r>
            <a:r>
              <a:rPr lang="en-US" dirty="0" err="1" smtClean="0"/>
              <a:t>Npm</a:t>
            </a:r>
            <a:endParaRPr lang="en-US" dirty="0" smtClean="0"/>
          </a:p>
          <a:p>
            <a:pPr lvl="1"/>
            <a:r>
              <a:rPr lang="en-US" dirty="0" smtClean="0"/>
              <a:t>Framework:- Angular</a:t>
            </a:r>
          </a:p>
          <a:p>
            <a:pPr lvl="1"/>
            <a:r>
              <a:rPr lang="en-US" dirty="0" smtClean="0"/>
              <a:t>Backend:- Spring Boot</a:t>
            </a:r>
          </a:p>
          <a:p>
            <a:pPr lvl="1"/>
            <a:r>
              <a:rPr lang="en-US" dirty="0" smtClean="0"/>
              <a:t>Database:- MYSQL</a:t>
            </a:r>
          </a:p>
          <a:p>
            <a:pPr lvl="1"/>
            <a:r>
              <a:rPr lang="en-US" dirty="0" smtClean="0"/>
              <a:t>Tools:- Visual Studio Code, </a:t>
            </a:r>
            <a:r>
              <a:rPr lang="en-US" dirty="0" err="1" smtClean="0"/>
              <a:t>Intellij</a:t>
            </a:r>
            <a:r>
              <a:rPr lang="en-US" dirty="0" smtClean="0"/>
              <a:t> IDEA Ultimate, MySQL </a:t>
            </a:r>
            <a:r>
              <a:rPr lang="en-US" dirty="0" err="1"/>
              <a:t>W</a:t>
            </a:r>
            <a:r>
              <a:rPr lang="en-US" dirty="0" err="1" smtClean="0"/>
              <a:t>orkbentch</a:t>
            </a:r>
            <a:r>
              <a:rPr lang="en-US" dirty="0" smtClean="0"/>
              <a:t> 8.0, Postman, Chrome</a:t>
            </a:r>
            <a:endParaRPr lang="en-US" dirty="0"/>
          </a:p>
        </p:txBody>
      </p:sp>
    </p:spTree>
    <p:extLst>
      <p:ext uri="{BB962C8B-B14F-4D97-AF65-F5344CB8AC3E}">
        <p14:creationId xmlns:p14="http://schemas.microsoft.com/office/powerpoint/2010/main" val="2216288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br>
              <a:rPr lang="en-US" dirty="0"/>
            </a:br>
            <a:endParaRPr lang="en-US" dirty="0"/>
          </a:p>
        </p:txBody>
      </p:sp>
      <p:sp>
        <p:nvSpPr>
          <p:cNvPr id="6" name="Title 1"/>
          <p:cNvSpPr txBox="1">
            <a:spLocks/>
          </p:cNvSpPr>
          <p:nvPr/>
        </p:nvSpPr>
        <p:spPr>
          <a:xfrm>
            <a:off x="399246" y="2063045"/>
            <a:ext cx="3228303" cy="4740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smtClean="0">
                <a:ln w="0"/>
                <a:solidFill>
                  <a:schemeClr val="tx1"/>
                </a:solidFill>
                <a:effectLst>
                  <a:outerShdw blurRad="38100" dist="19050" dir="2700000" algn="tl" rotWithShape="0">
                    <a:schemeClr val="dk1">
                      <a:alpha val="40000"/>
                    </a:schemeClr>
                  </a:outerShdw>
                </a:effectLst>
              </a:rPr>
              <a:t>API Gateway</a:t>
            </a:r>
            <a:endParaRPr lang="en-US" sz="2000" dirty="0">
              <a:ln w="0"/>
              <a:solidFill>
                <a:schemeClr val="tx1"/>
              </a:solidFill>
              <a:effectLst>
                <a:outerShdw blurRad="38100" dist="19050" dir="2700000" algn="tl" rotWithShape="0">
                  <a:schemeClr val="dk1">
                    <a:alpha val="40000"/>
                  </a:schemeClr>
                </a:outerShdw>
              </a:effectLst>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9343" y="1352282"/>
            <a:ext cx="8622658" cy="5505719"/>
          </a:xfrm>
        </p:spPr>
      </p:pic>
    </p:spTree>
    <p:extLst>
      <p:ext uri="{BB962C8B-B14F-4D97-AF65-F5344CB8AC3E}">
        <p14:creationId xmlns:p14="http://schemas.microsoft.com/office/powerpoint/2010/main" val="3765268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1645</TotalTime>
  <Words>803</Words>
  <Application>Microsoft Office PowerPoint</Application>
  <PresentationFormat>Widescreen</PresentationFormat>
  <Paragraphs>115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Century Gothic</vt:lpstr>
      <vt:lpstr>Edwardian Script ITC</vt:lpstr>
      <vt:lpstr>Wingdings 3</vt:lpstr>
      <vt:lpstr>Wisp</vt:lpstr>
      <vt:lpstr>B.Tech Project Presentation On Indian Bus</vt:lpstr>
      <vt:lpstr>Presentation Overview</vt:lpstr>
      <vt:lpstr>Introduction of Project</vt:lpstr>
      <vt:lpstr>Introduction of Angular, Spring Boot, Micro-service, MySQL</vt:lpstr>
      <vt:lpstr>Introduction of Angular, Spring Boot, Micro-service, MySQL</vt:lpstr>
      <vt:lpstr>Introduction of Angular, Spring Boot, Micro-service, MySQL</vt:lpstr>
      <vt:lpstr>Connectivity of Angular with Spring Micro-service</vt:lpstr>
      <vt:lpstr>System Requirements</vt:lpstr>
      <vt:lpstr>E-R Diagram </vt:lpstr>
      <vt:lpstr>Project Data Structure</vt:lpstr>
      <vt:lpstr>Project Management</vt:lpstr>
      <vt:lpstr>Screen-short of the projects</vt:lpstr>
      <vt:lpstr>Home Page (Web View)</vt:lpstr>
      <vt:lpstr>You can see this is the mobile of this project and also complete project are creating into the multiple platform hear</vt:lpstr>
      <vt:lpstr>PowerPoint Presentation</vt:lpstr>
      <vt:lpstr>PowerPoint Presentation</vt:lpstr>
      <vt:lpstr>PowerPoint Presentation</vt:lpstr>
      <vt:lpstr>PowerPoint Presentation</vt:lpstr>
      <vt:lpstr>User Home Page</vt:lpstr>
      <vt:lpstr>User Profile</vt:lpstr>
      <vt:lpstr>Add Multiple Address</vt:lpstr>
      <vt:lpstr>Update Profile</vt:lpstr>
      <vt:lpstr>Check Bus </vt:lpstr>
      <vt:lpstr>Book Bus</vt:lpstr>
      <vt:lpstr>Verify Bill</vt:lpstr>
      <vt:lpstr>Payment Page</vt:lpstr>
      <vt:lpstr>Order Placed</vt:lpstr>
      <vt:lpstr>Contact Page</vt:lpstr>
      <vt:lpstr>Change Password</vt:lpstr>
      <vt:lpstr>Booking History</vt:lpstr>
      <vt:lpstr>Bus Profile</vt:lpstr>
      <vt:lpstr>Add Bus</vt:lpstr>
      <vt:lpstr>Bus List</vt:lpstr>
      <vt:lpstr>Bus Details</vt:lpstr>
      <vt:lpstr>Update Bus</vt:lpstr>
      <vt:lpstr>Add Check Points</vt:lpstr>
      <vt:lpstr>Verify Bus Stop’s</vt:lpstr>
      <vt:lpstr>References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Project Presentation On Indian Bus Service</dc:title>
  <dc:creator>Microsoft account</dc:creator>
  <cp:lastModifiedBy>Microsoft account</cp:lastModifiedBy>
  <cp:revision>27</cp:revision>
  <dcterms:created xsi:type="dcterms:W3CDTF">2021-01-12T15:55:31Z</dcterms:created>
  <dcterms:modified xsi:type="dcterms:W3CDTF">2021-05-07T05:47:16Z</dcterms:modified>
</cp:coreProperties>
</file>