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F236995-CCC3-4078-91E2-38BE5BF53807}"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3396BA-B2AA-4540-A717-61AFAE6472C5}" type="slidenum">
              <a:rPr lang="en-IN" smtClean="0"/>
              <a:t>‹#›</a:t>
            </a:fld>
            <a:endParaRPr lang="en-IN"/>
          </a:p>
        </p:txBody>
      </p:sp>
    </p:spTree>
    <p:extLst>
      <p:ext uri="{BB962C8B-B14F-4D97-AF65-F5344CB8AC3E}">
        <p14:creationId xmlns:p14="http://schemas.microsoft.com/office/powerpoint/2010/main" val="1880698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F236995-CCC3-4078-91E2-38BE5BF53807}"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3396BA-B2AA-4540-A717-61AFAE6472C5}" type="slidenum">
              <a:rPr lang="en-IN" smtClean="0"/>
              <a:t>‹#›</a:t>
            </a:fld>
            <a:endParaRPr lang="en-IN"/>
          </a:p>
        </p:txBody>
      </p:sp>
    </p:spTree>
    <p:extLst>
      <p:ext uri="{BB962C8B-B14F-4D97-AF65-F5344CB8AC3E}">
        <p14:creationId xmlns:p14="http://schemas.microsoft.com/office/powerpoint/2010/main" val="1872135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F236995-CCC3-4078-91E2-38BE5BF53807}"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3396BA-B2AA-4540-A717-61AFAE6472C5}" type="slidenum">
              <a:rPr lang="en-IN" smtClean="0"/>
              <a:t>‹#›</a:t>
            </a:fld>
            <a:endParaRPr lang="en-IN"/>
          </a:p>
        </p:txBody>
      </p:sp>
    </p:spTree>
    <p:extLst>
      <p:ext uri="{BB962C8B-B14F-4D97-AF65-F5344CB8AC3E}">
        <p14:creationId xmlns:p14="http://schemas.microsoft.com/office/powerpoint/2010/main" val="8748695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F236995-CCC3-4078-91E2-38BE5BF53807}"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3396BA-B2AA-4540-A717-61AFAE6472C5}" type="slidenum">
              <a:rPr lang="en-IN" smtClean="0"/>
              <a:t>‹#›</a:t>
            </a:fld>
            <a:endParaRPr lang="en-IN"/>
          </a:p>
        </p:txBody>
      </p:sp>
    </p:spTree>
    <p:extLst>
      <p:ext uri="{BB962C8B-B14F-4D97-AF65-F5344CB8AC3E}">
        <p14:creationId xmlns:p14="http://schemas.microsoft.com/office/powerpoint/2010/main" val="3317092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F236995-CCC3-4078-91E2-38BE5BF53807}"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3396BA-B2AA-4540-A717-61AFAE6472C5}" type="slidenum">
              <a:rPr lang="en-IN" smtClean="0"/>
              <a:t>‹#›</a:t>
            </a:fld>
            <a:endParaRPr lang="en-IN"/>
          </a:p>
        </p:txBody>
      </p:sp>
    </p:spTree>
    <p:extLst>
      <p:ext uri="{BB962C8B-B14F-4D97-AF65-F5344CB8AC3E}">
        <p14:creationId xmlns:p14="http://schemas.microsoft.com/office/powerpoint/2010/main" val="2908403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236995-CCC3-4078-91E2-38BE5BF53807}"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3396BA-B2AA-4540-A717-61AFAE6472C5}" type="slidenum">
              <a:rPr lang="en-IN" smtClean="0"/>
              <a:t>‹#›</a:t>
            </a:fld>
            <a:endParaRPr lang="en-IN"/>
          </a:p>
        </p:txBody>
      </p:sp>
    </p:spTree>
    <p:extLst>
      <p:ext uri="{BB962C8B-B14F-4D97-AF65-F5344CB8AC3E}">
        <p14:creationId xmlns:p14="http://schemas.microsoft.com/office/powerpoint/2010/main" val="2052810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F236995-CCC3-4078-91E2-38BE5BF53807}" type="datetimeFigureOut">
              <a:rPr lang="en-IN" smtClean="0"/>
              <a:t>20-05-2024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3396BA-B2AA-4540-A717-61AFAE6472C5}" type="slidenum">
              <a:rPr lang="en-IN" smtClean="0"/>
              <a:t>‹#›</a:t>
            </a:fld>
            <a:endParaRPr lang="en-IN"/>
          </a:p>
        </p:txBody>
      </p:sp>
    </p:spTree>
    <p:extLst>
      <p:ext uri="{BB962C8B-B14F-4D97-AF65-F5344CB8AC3E}">
        <p14:creationId xmlns:p14="http://schemas.microsoft.com/office/powerpoint/2010/main" val="3631345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F236995-CCC3-4078-91E2-38BE5BF53807}" type="datetimeFigureOut">
              <a:rPr lang="en-IN" smtClean="0"/>
              <a:t>20-05-2024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3396BA-B2AA-4540-A717-61AFAE6472C5}" type="slidenum">
              <a:rPr lang="en-IN" smtClean="0"/>
              <a:t>‹#›</a:t>
            </a:fld>
            <a:endParaRPr lang="en-IN"/>
          </a:p>
        </p:txBody>
      </p:sp>
    </p:spTree>
    <p:extLst>
      <p:ext uri="{BB962C8B-B14F-4D97-AF65-F5344CB8AC3E}">
        <p14:creationId xmlns:p14="http://schemas.microsoft.com/office/powerpoint/2010/main" val="20036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F236995-CCC3-4078-91E2-38BE5BF53807}" type="datetimeFigureOut">
              <a:rPr lang="en-IN" smtClean="0"/>
              <a:t>20-05-2024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3396BA-B2AA-4540-A717-61AFAE6472C5}" type="slidenum">
              <a:rPr lang="en-IN" smtClean="0"/>
              <a:t>‹#›</a:t>
            </a:fld>
            <a:endParaRPr lang="en-IN"/>
          </a:p>
        </p:txBody>
      </p:sp>
    </p:spTree>
    <p:extLst>
      <p:ext uri="{BB962C8B-B14F-4D97-AF65-F5344CB8AC3E}">
        <p14:creationId xmlns:p14="http://schemas.microsoft.com/office/powerpoint/2010/main" val="2958355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236995-CCC3-4078-91E2-38BE5BF53807}" type="datetimeFigureOut">
              <a:rPr lang="en-IN" smtClean="0"/>
              <a:t>20-05-2024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3396BA-B2AA-4540-A717-61AFAE6472C5}" type="slidenum">
              <a:rPr lang="en-IN" smtClean="0"/>
              <a:t>‹#›</a:t>
            </a:fld>
            <a:endParaRPr lang="en-IN"/>
          </a:p>
        </p:txBody>
      </p:sp>
    </p:spTree>
    <p:extLst>
      <p:ext uri="{BB962C8B-B14F-4D97-AF65-F5344CB8AC3E}">
        <p14:creationId xmlns:p14="http://schemas.microsoft.com/office/powerpoint/2010/main" val="3850379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236995-CCC3-4078-91E2-38BE5BF53807}" type="datetimeFigureOut">
              <a:rPr lang="en-IN" smtClean="0"/>
              <a:t>20-05-2024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3396BA-B2AA-4540-A717-61AFAE6472C5}" type="slidenum">
              <a:rPr lang="en-IN" smtClean="0"/>
              <a:t>‹#›</a:t>
            </a:fld>
            <a:endParaRPr lang="en-IN"/>
          </a:p>
        </p:txBody>
      </p:sp>
    </p:spTree>
    <p:extLst>
      <p:ext uri="{BB962C8B-B14F-4D97-AF65-F5344CB8AC3E}">
        <p14:creationId xmlns:p14="http://schemas.microsoft.com/office/powerpoint/2010/main" val="2408735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236995-CCC3-4078-91E2-38BE5BF53807}" type="datetimeFigureOut">
              <a:rPr lang="en-IN" smtClean="0"/>
              <a:t>20-05-2024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3396BA-B2AA-4540-A717-61AFAE6472C5}" type="slidenum">
              <a:rPr lang="en-IN" smtClean="0"/>
              <a:t>‹#›</a:t>
            </a:fld>
            <a:endParaRPr lang="en-IN"/>
          </a:p>
        </p:txBody>
      </p:sp>
    </p:spTree>
    <p:extLst>
      <p:ext uri="{BB962C8B-B14F-4D97-AF65-F5344CB8AC3E}">
        <p14:creationId xmlns:p14="http://schemas.microsoft.com/office/powerpoint/2010/main" val="4231786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236995-CCC3-4078-91E2-38BE5BF53807}" type="datetimeFigureOut">
              <a:rPr lang="en-IN" smtClean="0"/>
              <a:t>20-05-2024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3396BA-B2AA-4540-A717-61AFAE6472C5}" type="slidenum">
              <a:rPr lang="en-IN" smtClean="0"/>
              <a:t>‹#›</a:t>
            </a:fld>
            <a:endParaRPr lang="en-IN"/>
          </a:p>
        </p:txBody>
      </p:sp>
    </p:spTree>
    <p:extLst>
      <p:ext uri="{BB962C8B-B14F-4D97-AF65-F5344CB8AC3E}">
        <p14:creationId xmlns:p14="http://schemas.microsoft.com/office/powerpoint/2010/main" val="34398895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E0AB4A1-C621-2437-AAA4-2867D58828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extBox 11">
            <a:extLst>
              <a:ext uri="{FF2B5EF4-FFF2-40B4-BE49-F238E27FC236}">
                <a16:creationId xmlns:a16="http://schemas.microsoft.com/office/drawing/2014/main" id="{125C1B73-E026-64B2-3EAC-70CC5865BA80}"/>
              </a:ext>
            </a:extLst>
          </p:cNvPr>
          <p:cNvSpPr txBox="1"/>
          <p:nvPr/>
        </p:nvSpPr>
        <p:spPr>
          <a:xfrm>
            <a:off x="287676" y="714525"/>
            <a:ext cx="7561780" cy="1200329"/>
          </a:xfrm>
          <a:prstGeom prst="rect">
            <a:avLst/>
          </a:prstGeom>
          <a:noFill/>
        </p:spPr>
        <p:txBody>
          <a:bodyPr wrap="square">
            <a:spAutoFit/>
          </a:bodyPr>
          <a:lstStyle/>
          <a:p>
            <a:r>
              <a:rPr lang="en-IN" sz="3600" dirty="0">
                <a:latin typeface="Times New Roman" panose="02020603050405020304" pitchFamily="18" charset="0"/>
                <a:cs typeface="Times New Roman" panose="02020603050405020304" pitchFamily="18" charset="0"/>
              </a:rPr>
              <a:t>DATA VISUALIZATION FOR</a:t>
            </a:r>
          </a:p>
          <a:p>
            <a:r>
              <a:rPr lang="en-IN" sz="3600" dirty="0">
                <a:latin typeface="Times New Roman" panose="02020603050405020304" pitchFamily="18" charset="0"/>
                <a:cs typeface="Times New Roman" panose="02020603050405020304" pitchFamily="18" charset="0"/>
              </a:rPr>
              <a:t>FIFA WORLD CUP 2022 DATASET</a:t>
            </a:r>
          </a:p>
        </p:txBody>
      </p:sp>
      <p:sp>
        <p:nvSpPr>
          <p:cNvPr id="14" name="TextBox 13">
            <a:extLst>
              <a:ext uri="{FF2B5EF4-FFF2-40B4-BE49-F238E27FC236}">
                <a16:creationId xmlns:a16="http://schemas.microsoft.com/office/drawing/2014/main" id="{8469FE1C-4384-6903-BF07-7556B1CF4DFF}"/>
              </a:ext>
            </a:extLst>
          </p:cNvPr>
          <p:cNvSpPr txBox="1"/>
          <p:nvPr/>
        </p:nvSpPr>
        <p:spPr>
          <a:xfrm>
            <a:off x="287676" y="4943147"/>
            <a:ext cx="6097712" cy="1569660"/>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TEAM MEMBERS</a:t>
            </a:r>
          </a:p>
          <a:p>
            <a:r>
              <a:rPr lang="en-IN" sz="2400" dirty="0">
                <a:latin typeface="Times New Roman" panose="02020603050405020304" pitchFamily="18" charset="0"/>
                <a:cs typeface="Times New Roman" panose="02020603050405020304" pitchFamily="18" charset="0"/>
              </a:rPr>
              <a:t>KUSHAL GOWDA R          [20201ISE0033] </a:t>
            </a:r>
          </a:p>
          <a:p>
            <a:r>
              <a:rPr lang="en-IN" sz="2400" dirty="0">
                <a:latin typeface="Times New Roman" panose="02020603050405020304" pitchFamily="18" charset="0"/>
                <a:cs typeface="Times New Roman" panose="02020603050405020304" pitchFamily="18" charset="0"/>
              </a:rPr>
              <a:t>VISHNU REDDY KOTAM [20201ISE0032]</a:t>
            </a:r>
          </a:p>
          <a:p>
            <a:r>
              <a:rPr lang="en-IN" sz="2400" dirty="0">
                <a:latin typeface="Times New Roman" panose="02020603050405020304" pitchFamily="18" charset="0"/>
                <a:cs typeface="Times New Roman" panose="02020603050405020304" pitchFamily="18" charset="0"/>
              </a:rPr>
              <a:t>VIKAS D P                           [20201ISE0040] </a:t>
            </a:r>
          </a:p>
        </p:txBody>
      </p:sp>
    </p:spTree>
    <p:extLst>
      <p:ext uri="{BB962C8B-B14F-4D97-AF65-F5344CB8AC3E}">
        <p14:creationId xmlns:p14="http://schemas.microsoft.com/office/powerpoint/2010/main" val="1582463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376" y="0"/>
            <a:ext cx="12191999" cy="6858000"/>
          </a:xfrm>
          <a:prstGeom prst="rect">
            <a:avLst/>
          </a:prstGeom>
        </p:spPr>
      </p:pic>
      <p:pic>
        <p:nvPicPr>
          <p:cNvPr id="5" name="Picture 4">
            <a:extLst>
              <a:ext uri="{FF2B5EF4-FFF2-40B4-BE49-F238E27FC236}">
                <a16:creationId xmlns:a16="http://schemas.microsoft.com/office/drawing/2014/main" id="{EF5CE2C4-7FEF-B124-0002-37BF415F2F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74" y="-20548"/>
            <a:ext cx="12163250" cy="6858000"/>
          </a:xfrm>
          <a:prstGeom prst="rect">
            <a:avLst/>
          </a:prstGeom>
        </p:spPr>
      </p:pic>
      <p:sp>
        <p:nvSpPr>
          <p:cNvPr id="8" name="TextBox 7"/>
          <p:cNvSpPr txBox="1"/>
          <p:nvPr/>
        </p:nvSpPr>
        <p:spPr>
          <a:xfrm>
            <a:off x="14375" y="561182"/>
            <a:ext cx="12191999"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PROBLEM STATEMENT</a:t>
            </a:r>
            <a:endParaRPr lang="en-IN" sz="4000" dirty="0"/>
          </a:p>
        </p:txBody>
      </p:sp>
      <p:sp>
        <p:nvSpPr>
          <p:cNvPr id="9" name="TextBox 8"/>
          <p:cNvSpPr txBox="1"/>
          <p:nvPr/>
        </p:nvSpPr>
        <p:spPr>
          <a:xfrm>
            <a:off x="14375" y="1830249"/>
            <a:ext cx="12191999" cy="4462760"/>
          </a:xfrm>
          <a:prstGeom prst="rect">
            <a:avLst/>
          </a:prstGeom>
          <a:noFill/>
        </p:spPr>
        <p:txBody>
          <a:bodyPr wrap="square" rtlCol="0">
            <a:spAutoFit/>
          </a:bodyPr>
          <a:lstStyle/>
          <a:p>
            <a:pPr marL="342900" indent="-342900">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Performance Analysis:</a:t>
            </a:r>
            <a:r>
              <a:rPr lang="en-US" sz="2800" b="0" i="0" dirty="0">
                <a:solidFill>
                  <a:srgbClr val="0D0D0D"/>
                </a:solidFill>
                <a:effectLst/>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Analyze team and player performance metrics (e.g., goals scored, assists, pass completion rates, defensive actions) to identify key contributors and top-performing teams throughout the tournament.</a:t>
            </a:r>
          </a:p>
          <a:p>
            <a:pPr marL="342900" indent="-342900">
              <a:buFont typeface="Arial" panose="020B0604020202020204" pitchFamily="34" charset="0"/>
              <a:buChar char="•"/>
            </a:pPr>
            <a:endParaRPr lang="en-US" sz="2400" dirty="0">
              <a:solidFill>
                <a:srgbClr val="0D0D0D"/>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Match Analysis:</a:t>
            </a:r>
            <a:r>
              <a:rPr lang="en-US" sz="2800" b="0" i="0" dirty="0">
                <a:solidFill>
                  <a:srgbClr val="0D0D0D"/>
                </a:solidFill>
                <a:effectLst/>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Conduct in-depth analysis of match data, including possession statistics, shots on goal, fouls committed, and outcomes (wins, losses, draws), to identify patterns and trends in gameplay and results.</a:t>
            </a:r>
          </a:p>
          <a:p>
            <a:pPr marL="342900" indent="-342900">
              <a:buFont typeface="Arial" panose="020B0604020202020204" pitchFamily="34" charset="0"/>
              <a:buChar char="•"/>
            </a:pPr>
            <a:endParaRPr lang="en-US" sz="2400" dirty="0">
              <a:solidFill>
                <a:srgbClr val="0D0D0D"/>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800" b="1" i="0" dirty="0">
                <a:solidFill>
                  <a:srgbClr val="0D0D0D"/>
                </a:solidFill>
                <a:effectLst/>
                <a:latin typeface="Times New Roman" panose="02020603050405020304" pitchFamily="18" charset="0"/>
                <a:cs typeface="Times New Roman" panose="02020603050405020304" pitchFamily="18" charset="0"/>
              </a:rPr>
              <a:t>Insights &amp; Optimization: </a:t>
            </a:r>
            <a:r>
              <a:rPr lang="en-US" sz="2400" b="0" i="0" dirty="0">
                <a:solidFill>
                  <a:srgbClr val="0D0D0D"/>
                </a:solidFill>
                <a:effectLst/>
                <a:latin typeface="Times New Roman" panose="02020603050405020304" pitchFamily="18" charset="0"/>
                <a:cs typeface="Times New Roman" panose="02020603050405020304" pitchFamily="18" charset="0"/>
              </a:rPr>
              <a:t>his project aims to provide valuable insights for football enthusiasts, analysts, teams, and stakeholders interested in understanding and optimizing various aspects of the prestigious tournament.</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9085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12" name="Picture 11">
            <a:extLst>
              <a:ext uri="{FF2B5EF4-FFF2-40B4-BE49-F238E27FC236}">
                <a16:creationId xmlns:a16="http://schemas.microsoft.com/office/drawing/2014/main" id="{4AA1FB90-FF37-FEF4-2C08-E785BCE8C5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p:cNvSpPr txBox="1"/>
          <p:nvPr/>
        </p:nvSpPr>
        <p:spPr>
          <a:xfrm>
            <a:off x="1" y="414477"/>
            <a:ext cx="12191999"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MOTIVATION  </a:t>
            </a:r>
            <a:endParaRPr lang="en-IN" sz="4000" dirty="0"/>
          </a:p>
        </p:txBody>
      </p:sp>
      <p:sp>
        <p:nvSpPr>
          <p:cNvPr id="9" name="TextBox 8"/>
          <p:cNvSpPr txBox="1"/>
          <p:nvPr/>
        </p:nvSpPr>
        <p:spPr>
          <a:xfrm>
            <a:off x="-1" y="1830249"/>
            <a:ext cx="12191999" cy="4708981"/>
          </a:xfrm>
          <a:prstGeom prst="rect">
            <a:avLst/>
          </a:prstGeom>
          <a:noFill/>
        </p:spPr>
        <p:txBody>
          <a:bodyPr wrap="square" rtlCol="0">
            <a:spAutoFit/>
          </a:bodyPr>
          <a:lstStyle/>
          <a:p>
            <a:pPr marL="457200" indent="-457200" algn="just">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Host Country Pride : </a:t>
            </a:r>
            <a:r>
              <a:rPr lang="en-US" sz="2400" dirty="0">
                <a:latin typeface="Times New Roman" panose="02020603050405020304" pitchFamily="18" charset="0"/>
                <a:cs typeface="Times New Roman" panose="02020603050405020304" pitchFamily="18" charset="0"/>
              </a:rPr>
              <a:t>Hosting the World Cup is a matter of great pride for the host country. For Qatar, being selected as the host nation for the 2022 tournament is an opportunity to showcase its culture, infrastructure, and hospitality on an international stage.</a:t>
            </a:r>
          </a:p>
          <a:p>
            <a:pPr marL="342900" indent="-342900" algn="just">
              <a:buFont typeface="Arial" panose="020B0604020202020204" pitchFamily="34" charset="0"/>
              <a:buChar char="•"/>
            </a:pPr>
            <a:endParaRPr lang="en-US" sz="2400" dirty="0"/>
          </a:p>
          <a:p>
            <a:pPr marL="457200" indent="-457200" algn="just">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Legacy Building : </a:t>
            </a:r>
            <a:r>
              <a:rPr lang="en-US" sz="2400" dirty="0">
                <a:latin typeface="Times New Roman" panose="02020603050405020304" pitchFamily="18" charset="0"/>
                <a:cs typeface="Times New Roman" panose="02020603050405020304" pitchFamily="18" charset="0"/>
              </a:rPr>
              <a:t>Qatar has invested heavily in infrastructure and stadium construction for the World Cup, leaving a lasting legacy for its citizens long after the tournament ends. These investments include state-of-the-art stadiums, transportation networks, and urban development projects.</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Cultural Exchange : </a:t>
            </a:r>
            <a:r>
              <a:rPr lang="en-US" sz="2400" dirty="0">
                <a:latin typeface="Times New Roman" panose="02020603050405020304" pitchFamily="18" charset="0"/>
                <a:cs typeface="Times New Roman" panose="02020603050405020304" pitchFamily="18" charset="0"/>
              </a:rPr>
              <a:t>The World Cup promotes cultural exchange and understanding among nations. Fans and participants from diverse backgrounds come together, fostering cross-cultural interactions and friendships.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0837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5" name="Picture 4">
            <a:extLst>
              <a:ext uri="{FF2B5EF4-FFF2-40B4-BE49-F238E27FC236}">
                <a16:creationId xmlns:a16="http://schemas.microsoft.com/office/drawing/2014/main" id="{93B16CA9-0897-3326-FEAE-137BF21F2A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0"/>
            <a:ext cx="12192002" cy="6858000"/>
          </a:xfrm>
          <a:prstGeom prst="rect">
            <a:avLst/>
          </a:prstGeom>
        </p:spPr>
      </p:pic>
      <p:sp>
        <p:nvSpPr>
          <p:cNvPr id="8" name="TextBox 7"/>
          <p:cNvSpPr txBox="1"/>
          <p:nvPr/>
        </p:nvSpPr>
        <p:spPr>
          <a:xfrm>
            <a:off x="1" y="561182"/>
            <a:ext cx="12191999"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DATASET USED FOR VISUALIZATION</a:t>
            </a:r>
            <a:endParaRPr lang="en-IN" sz="4000" dirty="0"/>
          </a:p>
        </p:txBody>
      </p:sp>
      <p:sp>
        <p:nvSpPr>
          <p:cNvPr id="9" name="TextBox 8"/>
          <p:cNvSpPr txBox="1"/>
          <p:nvPr/>
        </p:nvSpPr>
        <p:spPr>
          <a:xfrm>
            <a:off x="-1" y="1830249"/>
            <a:ext cx="12191999" cy="2862322"/>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FIFA_World_Cup_2022</a:t>
            </a:r>
          </a:p>
          <a:p>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Using data visualization, we can vividly depict the FIFA World Cup 2022, held in Qatar. Through interactive graphics and charts, viewers can explore the global representation of participating countries, with each nation's flag displayed on a world map. Match statistics are dynamically visualized, showcasing goals scored, possession percentages, and shots on target, allowing fans to analyze team performances in real-time.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3904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5" name="Picture 4">
            <a:extLst>
              <a:ext uri="{FF2B5EF4-FFF2-40B4-BE49-F238E27FC236}">
                <a16:creationId xmlns:a16="http://schemas.microsoft.com/office/drawing/2014/main" id="{845A46B6-F0F5-2C43-1349-96CA7CB6EF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1998" cy="6857999"/>
          </a:xfrm>
          <a:prstGeom prst="rect">
            <a:avLst/>
          </a:prstGeom>
        </p:spPr>
      </p:pic>
      <p:sp>
        <p:nvSpPr>
          <p:cNvPr id="8" name="TextBox 7"/>
          <p:cNvSpPr txBox="1"/>
          <p:nvPr/>
        </p:nvSpPr>
        <p:spPr>
          <a:xfrm>
            <a:off x="1" y="561182"/>
            <a:ext cx="12191999"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ALGORITHM OR FRAMEWORK</a:t>
            </a:r>
            <a:endParaRPr lang="en-IN" sz="4000" dirty="0"/>
          </a:p>
        </p:txBody>
      </p:sp>
      <p:sp>
        <p:nvSpPr>
          <p:cNvPr id="9" name="TextBox 8"/>
          <p:cNvSpPr txBox="1"/>
          <p:nvPr/>
        </p:nvSpPr>
        <p:spPr>
          <a:xfrm>
            <a:off x="-1" y="1830249"/>
            <a:ext cx="12191999" cy="3785652"/>
          </a:xfrm>
          <a:prstGeom prst="rect">
            <a:avLst/>
          </a:prstGeom>
          <a:noFill/>
        </p:spPr>
        <p:txBody>
          <a:bodyPr wrap="square" rtlCol="0">
            <a:spAutoFit/>
          </a:bodyPr>
          <a:lstStyle/>
          <a:p>
            <a:pPr marL="457200" indent="-4572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Pandas Library :</a:t>
            </a:r>
            <a:r>
              <a:rPr lang="en-US" sz="2400" b="1" dirty="0"/>
              <a:t> </a:t>
            </a:r>
            <a:r>
              <a:rPr lang="en-US" sz="2400" dirty="0">
                <a:latin typeface="Times New Roman" panose="02020603050405020304" pitchFamily="18" charset="0"/>
                <a:cs typeface="Times New Roman" panose="02020603050405020304" pitchFamily="18" charset="0"/>
              </a:rPr>
              <a:t>We are leveraging the Pandas library for data manipulation and analysis.</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Matplotlib and Seaborn :</a:t>
            </a:r>
            <a:r>
              <a:rPr lang="en-US" sz="2400" dirty="0">
                <a:latin typeface="Times New Roman" panose="02020603050405020304" pitchFamily="18" charset="0"/>
                <a:cs typeface="Times New Roman" panose="02020603050405020304" pitchFamily="18" charset="0"/>
              </a:rPr>
              <a:t>We are using Matplotlib and Seaborn for creating insightful visual representations.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Interactive Visualizations :</a:t>
            </a:r>
            <a:r>
              <a:rPr lang="en-US" sz="2400" dirty="0"/>
              <a:t> </a:t>
            </a:r>
            <a:r>
              <a:rPr lang="en-US" sz="2400" dirty="0">
                <a:latin typeface="Times New Roman" panose="02020603050405020304" pitchFamily="18" charset="0"/>
                <a:cs typeface="Times New Roman" panose="02020603050405020304" pitchFamily="18" charset="0"/>
              </a:rPr>
              <a:t>Our project also explores interactive visualization frameworks for engaging presentations.</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8438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3F2DE-9970-41BA-3C2A-90D3DE880716}"/>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id="{A3AD993D-C8C5-55A9-32D9-88C0F17766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210827025"/>
      </p:ext>
    </p:extLst>
  </p:cSld>
  <p:clrMapOvr>
    <a:masterClrMapping/>
  </p:clrMapOvr>
</p:sld>
</file>

<file path=ppt/theme/theme1.xml><?xml version="1.0" encoding="utf-8"?>
<a:theme xmlns:a="http://schemas.openxmlformats.org/drawingml/2006/main" name="aa26ec5b-4e5d-4558-8f43-1e9e7461ef6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aa26ec5b-4e5d-4558-8f43-1e9e7461ef6b</Template>
  <TotalTime>167</TotalTime>
  <Words>394</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aa26ec5b-4e5d-4558-8f43-1e9e7461ef6b</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Kushal Gowda</cp:lastModifiedBy>
  <cp:revision>5</cp:revision>
  <dcterms:created xsi:type="dcterms:W3CDTF">2024-03-13T14:59:23Z</dcterms:created>
  <dcterms:modified xsi:type="dcterms:W3CDTF">2024-05-20T07:39:48Z</dcterms:modified>
</cp:coreProperties>
</file>