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3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9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01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7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02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1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03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3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0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1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9A4B-BA91-4C5A-BC23-52D9850652D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EA8C-503B-4DE3-8654-942EABB1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1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BC59-6F97-48AC-A18B-46C2EA37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CAB FARE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05FDD-EE29-4CB9-B432-3B809A99C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By : Vikas S Dudhe</a:t>
            </a:r>
          </a:p>
        </p:txBody>
      </p:sp>
    </p:spTree>
    <p:extLst>
      <p:ext uri="{BB962C8B-B14F-4D97-AF65-F5344CB8AC3E}">
        <p14:creationId xmlns:p14="http://schemas.microsoft.com/office/powerpoint/2010/main" val="393629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6DA22-573C-412C-8921-8F0F27027110}"/>
              </a:ext>
            </a:extLst>
          </p:cNvPr>
          <p:cNvSpPr/>
          <p:nvPr/>
        </p:nvSpPr>
        <p:spPr>
          <a:xfrm>
            <a:off x="2919880" y="2644170"/>
            <a:ext cx="61391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842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76C9-24B0-4B21-86D5-3DF75BD8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015E-936E-4CEB-84A2-07C29250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a cab rental start-up company, the fare quantity relies on a great deal of things.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analysis aims to know all patterns and to use analytics for fare prediction.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 aim is to make regression models, which can predict the continual fare quantity for every cab ride and facilitate prediction counting on multiple time-based, point and general factors.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67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EEC5-7514-4EEF-8158-3328C4CB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A51B-CFDE-4F4D-B561-23912541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0" y="3968317"/>
            <a:ext cx="9549792" cy="2136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dirty="0" err="1"/>
              <a:t>fare_amount</a:t>
            </a:r>
            <a:r>
              <a:rPr lang="en-US" sz="1400" dirty="0"/>
              <a:t> - float value indicating the fare amount for the ride.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dirty="0" err="1"/>
              <a:t>pickup_datetime</a:t>
            </a:r>
            <a:r>
              <a:rPr lang="en-US" sz="1400" dirty="0"/>
              <a:t> - timestamp value indicating when the cab ride started.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dirty="0" err="1"/>
              <a:t>pickup_longitude</a:t>
            </a:r>
            <a:r>
              <a:rPr lang="en-US" sz="1400" dirty="0"/>
              <a:t> - float for longitude coordinate of where the cab ride started.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dirty="0" err="1"/>
              <a:t>pickup_latitude</a:t>
            </a:r>
            <a:r>
              <a:rPr lang="en-US" sz="1400" dirty="0"/>
              <a:t> - float for latitude coordinate of where the cab ride started.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dirty="0" err="1"/>
              <a:t>dropoff_longitude</a:t>
            </a:r>
            <a:r>
              <a:rPr lang="en-US" sz="1400" dirty="0"/>
              <a:t> - float for longitude coordinate of where the cab ride ended.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dirty="0" err="1"/>
              <a:t>dropoff_latitude</a:t>
            </a:r>
            <a:r>
              <a:rPr lang="en-US" sz="1400" dirty="0"/>
              <a:t> - float for latitude coordinate of where the cab ride ended.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dirty="0" err="1"/>
              <a:t>passenger_count</a:t>
            </a:r>
            <a:r>
              <a:rPr lang="en-US" sz="1400" dirty="0"/>
              <a:t> - an integer indicating the number of passengers in the cab ride.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8A9D0-4948-4976-B3C7-8CA14689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0" y="2336873"/>
            <a:ext cx="9549792" cy="15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4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A0F-7521-4D8E-AE4A-D93F327D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728B-6889-4E08-8839-585EBC0D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0" i="0" u="none" strike="noStrike" baseline="0" dirty="0">
                <a:latin typeface="Cambria" panose="02040503050406030204" pitchFamily="18" charset="0"/>
              </a:rPr>
              <a:t>You have collected the </a:t>
            </a:r>
            <a:r>
              <a:rPr lang="en-US" sz="2800" b="0" i="0" u="none" strike="noStrike" baseline="0" dirty="0">
                <a:latin typeface="Cambria" panose="02040503050406030204" pitchFamily="18" charset="0"/>
              </a:rPr>
              <a:t>historical data from your pilot project and now have a requirement to apply analytics for fare prediction. </a:t>
            </a:r>
          </a:p>
          <a:p>
            <a:pPr marL="0" indent="0" algn="l">
              <a:buNone/>
            </a:pPr>
            <a:endParaRPr lang="en-US" sz="2800" b="0" i="0" u="none" strike="noStrike" baseline="0" dirty="0">
              <a:latin typeface="Cambria" panose="02040503050406030204" pitchFamily="18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FFFF00"/>
                </a:solidFill>
                <a:latin typeface="Cambria" panose="02040503050406030204" pitchFamily="18" charset="0"/>
              </a:rPr>
              <a:t>You need to design a system that predicts the fare amount for a cab ride </a:t>
            </a:r>
            <a:r>
              <a:rPr lang="en-IN" sz="2800" b="0" i="0" u="none" strike="noStrike" baseline="0" dirty="0">
                <a:solidFill>
                  <a:srgbClr val="FFFF00"/>
                </a:solidFill>
                <a:latin typeface="Cambria" panose="02040503050406030204" pitchFamily="18" charset="0"/>
              </a:rPr>
              <a:t>in the city.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2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8B62-17C3-4731-913E-C9E115D5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68EE-EB7E-483F-89C3-232925C8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u="none" strike="noStrike" baseline="0" dirty="0"/>
              <a:t>Exploratory Data Analysis</a:t>
            </a:r>
          </a:p>
          <a:p>
            <a:r>
              <a:rPr lang="en-IN" dirty="0"/>
              <a:t>Missing Value Analysis</a:t>
            </a:r>
          </a:p>
          <a:p>
            <a:r>
              <a:rPr lang="en-IN" dirty="0"/>
              <a:t>Outlier Analysis</a:t>
            </a:r>
          </a:p>
          <a:p>
            <a:r>
              <a:rPr lang="en-IN" dirty="0"/>
              <a:t>Feature Selection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Feature Scaling</a:t>
            </a:r>
          </a:p>
          <a:p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7527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6BE3-616A-435B-AB27-7B76CD5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EFA7-8F26-4D87-8812-23C9E8F6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Model Selection</a:t>
            </a:r>
          </a:p>
          <a:p>
            <a:pPr lvl="1"/>
            <a:r>
              <a:rPr lang="en-IN" dirty="0"/>
              <a:t>Linear Regression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 err="1"/>
              <a:t>XGBoost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1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A01B-0325-44DB-896A-5AD82AEC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A67E-BEDC-4B83-B768-0782E833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  <a:p>
            <a:r>
              <a:rPr lang="en-IN" dirty="0"/>
              <a:t>Mean Absolute Error (MAE/ MAPE)</a:t>
            </a:r>
          </a:p>
          <a:p>
            <a:r>
              <a:rPr lang="en-IN" dirty="0" err="1"/>
              <a:t>R_squared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5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9627-6CCD-4054-9E08-EFB15E17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21201-C6B8-4A34-A20B-F477CF73B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36800"/>
            <a:ext cx="9733186" cy="4081755"/>
          </a:xfrm>
        </p:spPr>
      </p:pic>
    </p:spTree>
    <p:extLst>
      <p:ext uri="{BB962C8B-B14F-4D97-AF65-F5344CB8AC3E}">
        <p14:creationId xmlns:p14="http://schemas.microsoft.com/office/powerpoint/2010/main" val="415429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3C03-D892-4EDE-9A70-E139BDD8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Acceptance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4B956-7598-41F5-B05E-2EC8FA395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2" y="2246051"/>
            <a:ext cx="3826275" cy="43466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BC47D-8DA5-45F1-9EBD-0766D4EEAF80}"/>
              </a:ext>
            </a:extLst>
          </p:cNvPr>
          <p:cNvSpPr txBox="1"/>
          <p:nvPr/>
        </p:nvSpPr>
        <p:spPr>
          <a:xfrm>
            <a:off x="4659299" y="2246051"/>
            <a:ext cx="6205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 is a goodness-of-fit measure for linear regression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 measures the strength of the relationship between your model and the dependent variable on a convenient 0 – 100% scale.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above summary we can see the maximum r2 score given by Random Forest algorithm with tuning parameters in both train and test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Hence, we are going to finalize the Random Forest Algorithm for prediction of cab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9595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</TotalTime>
  <Words>359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Trebuchet MS</vt:lpstr>
      <vt:lpstr>Berlin</vt:lpstr>
      <vt:lpstr>CAB FARE PREDICTION</vt:lpstr>
      <vt:lpstr>Introduction</vt:lpstr>
      <vt:lpstr>Overview of Data</vt:lpstr>
      <vt:lpstr>Problem Statement</vt:lpstr>
      <vt:lpstr>Methodology</vt:lpstr>
      <vt:lpstr>Modeling</vt:lpstr>
      <vt:lpstr>Model Evaluation</vt:lpstr>
      <vt:lpstr>Model Evaluation Summary</vt:lpstr>
      <vt:lpstr>Model Acceptance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FARE PREDICTION</dc:title>
  <dc:creator>Vikas Dudhe</dc:creator>
  <cp:lastModifiedBy>Vikas Dudhe</cp:lastModifiedBy>
  <cp:revision>1</cp:revision>
  <dcterms:created xsi:type="dcterms:W3CDTF">2021-08-09T13:05:05Z</dcterms:created>
  <dcterms:modified xsi:type="dcterms:W3CDTF">2021-08-09T13:53:40Z</dcterms:modified>
</cp:coreProperties>
</file>