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998CC-6164-8302-05F6-164BC07CDBC3}" v="81" dt="2022-08-01T06:13:26.606"/>
    <p1510:client id="{7D179163-647A-014E-7575-53C998CD7D84}" v="869" dt="2022-08-01T08:32:36.199"/>
    <p1510:client id="{A82C9304-19F3-8706-2EA4-27CF4B1DC16B}" v="8" dt="2022-08-01T08:34:09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5613"/>
            <a:ext cx="8667750" cy="958850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Source Code Management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A27DD3B3-1C07-B64F-190F-B26E03B6F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046" y="2954338"/>
            <a:ext cx="2113492" cy="87524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BFF80A4-598E-F08C-B94A-EBA259C3D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175" y="2648479"/>
            <a:ext cx="1771650" cy="14763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04C93A-76CA-D94F-A848-EE200ED36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200" y="5707063"/>
            <a:ext cx="17145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en-US" sz="2000" dirty="0">
                <a:latin typeface="Constantia"/>
                <a:ea typeface="MS PGothic"/>
              </a:rPr>
              <a:t>Vikas Verma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7EBC-FF96-AE90-7EA5-2ABF17F0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Commands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606C-CFFA-C541-F855-D552EF2D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git remote set-</a:t>
            </a:r>
            <a:r>
              <a:rPr lang="en-US" dirty="0" err="1">
                <a:cs typeface="Calibri" panose="020F0502020204030204"/>
              </a:rPr>
              <a:t>url</a:t>
            </a:r>
            <a:r>
              <a:rPr lang="en-US" dirty="0">
                <a:cs typeface="Calibri" panose="020F0502020204030204"/>
              </a:rPr>
              <a:t> origin {</a:t>
            </a:r>
            <a:r>
              <a:rPr lang="en-US" dirty="0" err="1">
                <a:cs typeface="Calibri" panose="020F0502020204030204"/>
              </a:rPr>
              <a:t>ssh</a:t>
            </a:r>
            <a:r>
              <a:rPr lang="en-US" dirty="0">
                <a:cs typeface="Calibri" panose="020F0502020204030204"/>
              </a:rPr>
              <a:t>/https}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git checkout –b {</a:t>
            </a:r>
            <a:r>
              <a:rPr lang="en-US" dirty="0" err="1">
                <a:cs typeface="Calibri" panose="020F0502020204030204"/>
              </a:rPr>
              <a:t>branchname</a:t>
            </a:r>
            <a:r>
              <a:rPr lang="en-US" dirty="0">
                <a:cs typeface="Calibri" panose="020F0502020204030204"/>
              </a:rPr>
              <a:t>}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git pull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git checkout {</a:t>
            </a:r>
            <a:r>
              <a:rPr lang="en-US" dirty="0" err="1">
                <a:cs typeface="Calibri" panose="020F0502020204030204"/>
              </a:rPr>
              <a:t>branchname</a:t>
            </a:r>
            <a:r>
              <a:rPr lang="en-US" dirty="0">
                <a:cs typeface="Calibri" panose="020F050202020403020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847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0AEBA66-BED6-0CC0-A82E-9146902CD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483" y="983438"/>
            <a:ext cx="8588678" cy="528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9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6D94-EE48-41AD-F244-FB9214A2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6940-006B-A069-5E76-66A0A5F90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Version Control 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Git, Git repository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Git vs </a:t>
            </a:r>
            <a:r>
              <a:rPr lang="en-US" dirty="0" err="1">
                <a:ea typeface="+mn-lt"/>
                <a:cs typeface="+mn-lt"/>
              </a:rPr>
              <a:t>Github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Setup git environment 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Create a git repository ( adding file, adding folder)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Checkout different version/ignore files…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Git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1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pplication&#10;&#10;Description automatically generated">
            <a:extLst>
              <a:ext uri="{FF2B5EF4-FFF2-40B4-BE49-F238E27FC236}">
                <a16:creationId xmlns:a16="http://schemas.microsoft.com/office/drawing/2014/main" id="{0C27D19E-1F23-C8B1-A791-8BA6E2392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479" y="108913"/>
            <a:ext cx="6701366" cy="668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6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CD7B-EBCC-A8FA-3CF3-46703710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Why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3214C-7EED-68B5-2080-7201FF9F5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Collaboration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Versioning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Rolling Back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Understanding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8BCDC0-81C8-201D-1F96-EA710203DACF}"/>
              </a:ext>
            </a:extLst>
          </p:cNvPr>
          <p:cNvSpPr txBox="1">
            <a:spLocks/>
          </p:cNvSpPr>
          <p:nvPr/>
        </p:nvSpPr>
        <p:spPr>
          <a:xfrm>
            <a:off x="1325033" y="4101042"/>
            <a:ext cx="10515600" cy="1938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b="1" dirty="0">
                <a:ea typeface="+mn-lt"/>
                <a:cs typeface="+mn-lt"/>
              </a:rPr>
              <a:t>Scenario</a:t>
            </a:r>
            <a:r>
              <a:rPr lang="en-US" dirty="0">
                <a:ea typeface="+mn-lt"/>
                <a:cs typeface="+mn-lt"/>
              </a:rPr>
              <a:t> : Multiple students are doing a project together </a:t>
            </a:r>
            <a:endParaRPr lang="en-US"/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b="1" dirty="0">
                <a:ea typeface="+mn-lt"/>
                <a:cs typeface="+mn-lt"/>
              </a:rPr>
              <a:t>Question</a:t>
            </a:r>
            <a:r>
              <a:rPr lang="en-US" dirty="0">
                <a:ea typeface="+mn-lt"/>
                <a:cs typeface="+mn-lt"/>
              </a:rPr>
              <a:t>: Why not Google drive &amp; One drive ????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source code management vs file storage management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3484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BB82CE-DC75-3DE9-F025-666DC5E9FDB1}"/>
              </a:ext>
            </a:extLst>
          </p:cNvPr>
          <p:cNvSpPr>
            <a:spLocks noGrp="1"/>
          </p:cNvSpPr>
          <p:nvPr/>
        </p:nvSpPr>
        <p:spPr bwMode="auto">
          <a:xfrm>
            <a:off x="3102504" y="206904"/>
            <a:ext cx="5497512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altLang="en-US">
                <a:ln>
                  <a:noFill/>
                </a:ln>
              </a:rPr>
              <a:t>Version Control Systems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17838A-DE65-5778-5214-5BC34FAB2A08}"/>
              </a:ext>
            </a:extLst>
          </p:cNvPr>
          <p:cNvSpPr>
            <a:spLocks noGrp="1"/>
          </p:cNvSpPr>
          <p:nvPr/>
        </p:nvSpPr>
        <p:spPr bwMode="auto">
          <a:xfrm>
            <a:off x="516997" y="1051983"/>
            <a:ext cx="1106117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buFont typeface="Arial"/>
              <a:buChar char="•"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panose="020B0600070205080204" pitchFamily="34" charset="-128"/>
              </a:rPr>
              <a:t>Some well-known version control systems are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CVS, Subversion, </a:t>
            </a: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Mercurial, and </a:t>
            </a:r>
            <a:r>
              <a:rPr lang="en-US" altLang="en-US" dirty="0" err="1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Git</a:t>
            </a: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646CFC-4B88-A0FF-1266-4B54197E5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1" y="1825097"/>
            <a:ext cx="7013573" cy="474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954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85D95AF-44E9-525C-5A42-D33B8EB13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1" y="90089"/>
            <a:ext cx="9939865" cy="673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5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E7A6B2-614B-B4D5-8A1A-D32BD9E18F43}"/>
              </a:ext>
            </a:extLst>
          </p:cNvPr>
          <p:cNvSpPr txBox="1"/>
          <p:nvPr/>
        </p:nvSpPr>
        <p:spPr>
          <a:xfrm>
            <a:off x="888092" y="585115"/>
            <a:ext cx="10830512" cy="47982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400" b="1" dirty="0">
                <a:cs typeface="Calibri"/>
              </a:rPr>
              <a:t>Download and install</a:t>
            </a:r>
          </a:p>
          <a:p>
            <a:pPr lvl="1"/>
            <a:r>
              <a:rPr lang="en-US" sz="2400" b="1" dirty="0">
                <a:cs typeface="Calibri"/>
              </a:rPr>
              <a:t>yum install git</a:t>
            </a:r>
            <a:endParaRPr lang="en-US" sz="2400" dirty="0"/>
          </a:p>
          <a:p>
            <a:pPr lvl="1"/>
            <a:endParaRPr lang="en-US" sz="2400" b="1" dirty="0">
              <a:cs typeface="Calibri"/>
            </a:endParaRPr>
          </a:p>
          <a:p>
            <a:pPr lvl="1"/>
            <a:endParaRPr lang="en-US" sz="2400" b="1" dirty="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b="1" dirty="0">
                <a:cs typeface="Calibri"/>
              </a:rPr>
              <a:t>Configure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latin typeface="Calibri Light"/>
                <a:cs typeface="Calibri Light"/>
              </a:rPr>
              <a:t>Generating a pair of </a:t>
            </a:r>
            <a:r>
              <a:rPr lang="en-US" sz="2400" dirty="0" err="1">
                <a:latin typeface="Calibri Light"/>
                <a:cs typeface="Calibri Light"/>
              </a:rPr>
              <a:t>ssh</a:t>
            </a:r>
            <a:r>
              <a:rPr lang="en-US" sz="2400" dirty="0">
                <a:latin typeface="Calibri Light"/>
                <a:cs typeface="Calibri Light"/>
              </a:rPr>
              <a:t> keys: 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latin typeface="Calibri Light"/>
                <a:cs typeface="Calibri Light"/>
              </a:rPr>
              <a:t>       </a:t>
            </a:r>
            <a:r>
              <a:rPr lang="en-US" sz="2400" b="1" dirty="0" err="1">
                <a:latin typeface="Calibri Light"/>
                <a:cs typeface="Calibri Light"/>
              </a:rPr>
              <a:t>ssh</a:t>
            </a:r>
            <a:r>
              <a:rPr lang="en-US" sz="2400" b="1" dirty="0">
                <a:latin typeface="Calibri Light"/>
                <a:cs typeface="Calibri Light"/>
              </a:rPr>
              <a:t>-keygen -t </a:t>
            </a:r>
            <a:r>
              <a:rPr lang="en-US" sz="2400" b="1" dirty="0" err="1">
                <a:latin typeface="Calibri Light"/>
                <a:cs typeface="Calibri Light"/>
              </a:rPr>
              <a:t>rsa</a:t>
            </a:r>
            <a:r>
              <a:rPr lang="en-US" sz="2400" b="1" dirty="0">
                <a:latin typeface="Calibri Light"/>
                <a:cs typeface="Calibri Light"/>
              </a:rPr>
              <a:t> –C Vikas_Verma1@epam.com</a:t>
            </a:r>
            <a:endParaRPr lang="en-US" sz="2400" b="1" dirty="0">
              <a:latin typeface="Calibri Light"/>
              <a:ea typeface="+mn-lt"/>
              <a:cs typeface="Calibri Light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</a:pPr>
            <a:endParaRPr lang="en-US" sz="2400" b="1" dirty="0">
              <a:latin typeface="Calibri Light"/>
              <a:cs typeface="Calibri Ligh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Calibri Light"/>
                <a:cs typeface="Calibri Light"/>
              </a:rPr>
              <a:t>Username and email settings: </a:t>
            </a:r>
            <a:endParaRPr lang="en-US" sz="2400" dirty="0">
              <a:ea typeface="+mn-lt"/>
              <a:cs typeface="+mn-lt"/>
            </a:endParaRPr>
          </a:p>
          <a:p>
            <a:pPr marL="0" lvl="1"/>
            <a:r>
              <a:rPr lang="en-US" sz="2400" dirty="0">
                <a:latin typeface="Consolas"/>
                <a:cs typeface="Calibri"/>
              </a:rPr>
              <a:t>       git config --global user.name "Vikas Verma" </a:t>
            </a:r>
            <a:endParaRPr lang="en-US" sz="2400" dirty="0">
              <a:ea typeface="+mn-lt"/>
              <a:cs typeface="+mn-lt"/>
            </a:endParaRPr>
          </a:p>
          <a:p>
            <a:pPr marL="0" lvl="1"/>
            <a:r>
              <a:rPr lang="en-US" sz="2400" dirty="0">
                <a:latin typeface="Consolas"/>
                <a:cs typeface="Calibri"/>
              </a:rPr>
              <a:t>       git config --global </a:t>
            </a:r>
            <a:r>
              <a:rPr lang="en-US" sz="2400" dirty="0" err="1">
                <a:latin typeface="Consolas"/>
                <a:cs typeface="Calibri"/>
              </a:rPr>
              <a:t>user.email</a:t>
            </a:r>
            <a:r>
              <a:rPr lang="en-US" sz="2400" dirty="0">
                <a:latin typeface="Consolas"/>
                <a:cs typeface="Calibri"/>
              </a:rPr>
              <a:t> "Vikas_Verma1@epam.com" </a:t>
            </a:r>
            <a:endParaRPr lang="en-US" sz="2400" dirty="0">
              <a:ea typeface="+mn-lt"/>
              <a:cs typeface="+mn-lt"/>
            </a:endParaRPr>
          </a:p>
          <a:p>
            <a:endParaRPr lang="en-US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257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1EDD2819-FAA5-23BE-0CA2-364F65272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508" y="1011434"/>
            <a:ext cx="11574627" cy="5374296"/>
          </a:xfrm>
        </p:spPr>
      </p:pic>
    </p:spTree>
    <p:extLst>
      <p:ext uri="{BB962C8B-B14F-4D97-AF65-F5344CB8AC3E}">
        <p14:creationId xmlns:p14="http://schemas.microsoft.com/office/powerpoint/2010/main" val="103998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7EBC-FF96-AE90-7EA5-2ABF17F0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Commands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606C-CFFA-C541-F855-D552EF2D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git clone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git </a:t>
            </a:r>
            <a:r>
              <a:rPr lang="en-US" dirty="0" err="1">
                <a:cs typeface="Calibri" panose="020F0502020204030204"/>
              </a:rPr>
              <a:t>init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git add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git commit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git push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git show -s commit {commitSHA1}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git ls-tree {</a:t>
            </a:r>
            <a:r>
              <a:rPr lang="en-US" dirty="0" err="1">
                <a:cs typeface="Calibri" panose="020F0502020204030204"/>
              </a:rPr>
              <a:t>treeSHA</a:t>
            </a:r>
            <a:r>
              <a:rPr lang="en-US" dirty="0">
                <a:cs typeface="Calibri" panose="020F0502020204030204"/>
              </a:rPr>
              <a:t>}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git show {</a:t>
            </a:r>
            <a:r>
              <a:rPr lang="en-US" dirty="0" err="1">
                <a:cs typeface="Calibri" panose="020F0502020204030204"/>
              </a:rPr>
              <a:t>blobSHA</a:t>
            </a:r>
            <a:r>
              <a:rPr lang="en-US" dirty="0">
                <a:cs typeface="Calibri" panose="020F050202020403020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402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Source Code Management</vt:lpstr>
      <vt:lpstr>Objectives</vt:lpstr>
      <vt:lpstr>PowerPoint Presentation</vt:lpstr>
      <vt:lpstr>Why Version Control?</vt:lpstr>
      <vt:lpstr>PowerPoint Presentation</vt:lpstr>
      <vt:lpstr>PowerPoint Presentation</vt:lpstr>
      <vt:lpstr>PowerPoint Presentation</vt:lpstr>
      <vt:lpstr>PowerPoint Presentation</vt:lpstr>
      <vt:lpstr>Commands</vt:lpstr>
      <vt:lpstr>Commands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184</cp:revision>
  <dcterms:created xsi:type="dcterms:W3CDTF">2022-08-01T06:09:44Z</dcterms:created>
  <dcterms:modified xsi:type="dcterms:W3CDTF">2022-08-01T08:55:22Z</dcterms:modified>
</cp:coreProperties>
</file>