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57" r:id="rId20"/>
    <p:sldId id="260" r:id="rId21"/>
    <p:sldId id="282" r:id="rId22"/>
    <p:sldId id="261" r:id="rId23"/>
    <p:sldId id="262" r:id="rId24"/>
    <p:sldId id="263" r:id="rId25"/>
    <p:sldId id="264"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53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82D736-F1A7-4B01-B64D-50D47D3EE102}" type="datetimeFigureOut">
              <a:rPr lang="en-US" smtClean="0"/>
              <a:pPr/>
              <a:t>6/3/2022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D63BE3-6688-40A2-BDE7-059B571C79F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2D736-F1A7-4B01-B64D-50D47D3EE102}"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2D736-F1A7-4B01-B64D-50D47D3EE102}"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2D736-F1A7-4B01-B64D-50D47D3EE102}"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82D736-F1A7-4B01-B64D-50D47D3EE102}"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63BE3-6688-40A2-BDE7-059B571C79F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2D736-F1A7-4B01-B64D-50D47D3EE102}"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82D736-F1A7-4B01-B64D-50D47D3EE102}" type="datetimeFigureOut">
              <a:rPr lang="en-US" smtClean="0"/>
              <a:pPr/>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82D736-F1A7-4B01-B64D-50D47D3EE102}" type="datetimeFigureOut">
              <a:rPr lang="en-US" smtClean="0"/>
              <a:pPr/>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2D736-F1A7-4B01-B64D-50D47D3EE102}" type="datetimeFigureOut">
              <a:rPr lang="en-US" smtClean="0"/>
              <a:pPr/>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2D736-F1A7-4B01-B64D-50D47D3EE102}"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63BE3-6688-40A2-BDE7-059B571C79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82D736-F1A7-4B01-B64D-50D47D3EE102}"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D63BE3-6688-40A2-BDE7-059B571C79F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82D736-F1A7-4B01-B64D-50D47D3EE102}" type="datetimeFigureOut">
              <a:rPr lang="en-US" smtClean="0"/>
              <a:pPr/>
              <a:t>6/3/2022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D63BE3-6688-40A2-BDE7-059B571C79F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Microservices</a:t>
            </a:r>
            <a:endParaRPr lang="en-US" dirty="0"/>
          </a:p>
        </p:txBody>
      </p:sp>
      <p:sp>
        <p:nvSpPr>
          <p:cNvPr id="5" name="Content Placeholder 4"/>
          <p:cNvSpPr>
            <a:spLocks noGrp="1"/>
          </p:cNvSpPr>
          <p:nvPr>
            <p:ph idx="1"/>
          </p:nvPr>
        </p:nvSpPr>
        <p:spPr/>
        <p:txBody>
          <a:bodyPr/>
          <a:lstStyle/>
          <a:p>
            <a:r>
              <a:rPr lang="en-US" smtClean="0"/>
              <a:t>Microservice</a:t>
            </a:r>
            <a:r>
              <a:rPr lang="en-US" dirty="0" smtClean="0"/>
              <a:t> is an engineering approach focused on </a:t>
            </a:r>
            <a:r>
              <a:rPr lang="en-US" b="1" dirty="0" smtClean="0"/>
              <a:t>decomposing</a:t>
            </a:r>
            <a:r>
              <a:rPr lang="en-US" dirty="0" smtClean="0"/>
              <a:t> applications into </a:t>
            </a:r>
            <a:r>
              <a:rPr lang="en-US" b="1" dirty="0" smtClean="0"/>
              <a:t>single-function</a:t>
            </a:r>
            <a:r>
              <a:rPr lang="en-US" dirty="0" smtClean="0"/>
              <a:t> modules with </a:t>
            </a:r>
            <a:r>
              <a:rPr lang="en-US" b="1" dirty="0" smtClean="0"/>
              <a:t>well-defined interfaces</a:t>
            </a:r>
            <a:r>
              <a:rPr lang="en-US" dirty="0" smtClean="0"/>
              <a:t> which are </a:t>
            </a:r>
            <a:r>
              <a:rPr lang="en-US" b="1" dirty="0" smtClean="0"/>
              <a:t>independent</a:t>
            </a:r>
            <a:r>
              <a:rPr lang="en-US" dirty="0" smtClean="0"/>
              <a:t>ly deployed and operated by </a:t>
            </a:r>
            <a:r>
              <a:rPr lang="en-US" b="1" dirty="0" smtClean="0"/>
              <a:t>small teams</a:t>
            </a:r>
            <a:r>
              <a:rPr lang="en-US" dirty="0" smtClean="0"/>
              <a:t> who own the </a:t>
            </a:r>
            <a:r>
              <a:rPr lang="en-US" b="1" dirty="0" smtClean="0"/>
              <a:t>entire lifecycle </a:t>
            </a:r>
            <a:r>
              <a:rPr lang="en-US" dirty="0" smtClean="0"/>
              <a:t>of the service.</a:t>
            </a:r>
          </a:p>
          <a:p>
            <a:r>
              <a:rPr lang="en-US" i="1" dirty="0" err="1" smtClean="0"/>
              <a:t>Microservices</a:t>
            </a:r>
            <a:r>
              <a:rPr lang="en-US" i="1" dirty="0" smtClean="0"/>
              <a:t> accelerate delivery by </a:t>
            </a:r>
            <a:r>
              <a:rPr lang="en-US" b="1" i="1" dirty="0" smtClean="0"/>
              <a:t>minimizing communication</a:t>
            </a:r>
            <a:r>
              <a:rPr lang="en-US" i="1" dirty="0" smtClean="0"/>
              <a:t> and coordination between people while reducing</a:t>
            </a:r>
            <a:r>
              <a:rPr lang="en-US" b="1" i="1" dirty="0" smtClean="0"/>
              <a:t> the scope and risk of change</a:t>
            </a:r>
            <a:r>
              <a:rPr lang="en-US" i="1"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Technology Platform</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4" y="1988840"/>
            <a:ext cx="451747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43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Inflexible Deployment</a:t>
            </a:r>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247900"/>
            <a:ext cx="6896100" cy="334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098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Inefficient Computing Resources</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2300288"/>
            <a:ext cx="7038975" cy="292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022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and Complex</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152650"/>
            <a:ext cx="5829300" cy="322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70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Architecture</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1056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42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Organized around business capabilities</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876424"/>
            <a:ext cx="6915150" cy="36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53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Organized around business capabilities</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914524"/>
            <a:ext cx="6810375" cy="360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83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not projects</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319338"/>
            <a:ext cx="6838950" cy="319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620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End points</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509838"/>
            <a:ext cx="64579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45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Decomposing</a:t>
            </a:r>
            <a:br>
              <a:rPr lang="en-US" b="1" dirty="0" smtClean="0"/>
            </a:br>
            <a:endParaRPr lang="en-US" dirty="0"/>
          </a:p>
        </p:txBody>
      </p:sp>
      <p:sp>
        <p:nvSpPr>
          <p:cNvPr id="3" name="Content Placeholder 2"/>
          <p:cNvSpPr>
            <a:spLocks noGrp="1"/>
          </p:cNvSpPr>
          <p:nvPr>
            <p:ph idx="1"/>
          </p:nvPr>
        </p:nvSpPr>
        <p:spPr/>
        <p:txBody>
          <a:bodyPr/>
          <a:lstStyle/>
          <a:p>
            <a:r>
              <a:rPr lang="en-US" dirty="0" smtClean="0"/>
              <a:t>Instead of having one large application, we decompose it into separate, different, mini-applications (services).</a:t>
            </a:r>
          </a:p>
          <a:p>
            <a:r>
              <a:rPr lang="en-US" dirty="0" smtClean="0"/>
              <a:t>Each service handles a specific business domain (logging, auth, orders, customers) and provides the implementation for the user interface, business logic, and connection to the database.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3" name="Content Placeholder 2"/>
          <p:cNvSpPr>
            <a:spLocks noGrp="1"/>
          </p:cNvSpPr>
          <p:nvPr>
            <p:ph idx="1"/>
          </p:nvPr>
        </p:nvSpPr>
        <p:spPr/>
        <p:txBody>
          <a:bodyPr/>
          <a:lstStyle/>
          <a:p>
            <a:r>
              <a:rPr lang="en-GB" dirty="0"/>
              <a:t>Monolithic applications are designed to handle multiple related tasks. </a:t>
            </a:r>
            <a:endParaRPr lang="en-GB" dirty="0" smtClean="0"/>
          </a:p>
          <a:p>
            <a:r>
              <a:rPr lang="en-GB" dirty="0" smtClean="0"/>
              <a:t>They’re </a:t>
            </a:r>
            <a:r>
              <a:rPr lang="en-GB" dirty="0"/>
              <a:t>typically complex applications that encompass several tightly coupled functions. </a:t>
            </a:r>
            <a:endParaRPr lang="en-GB" dirty="0" smtClean="0"/>
          </a:p>
          <a:p>
            <a:r>
              <a:rPr lang="en-GB" dirty="0"/>
              <a:t>For example, consider a monolithic ecommerce </a:t>
            </a:r>
            <a:r>
              <a:rPr lang="en-GB" dirty="0" err="1"/>
              <a:t>SaaS</a:t>
            </a:r>
            <a:r>
              <a:rPr lang="en-GB" dirty="0"/>
              <a:t> application. It might contain a web server, a load balancer, a </a:t>
            </a:r>
            <a:r>
              <a:rPr lang="en-GB" dirty="0" err="1"/>
              <a:t>catalog</a:t>
            </a:r>
            <a:r>
              <a:rPr lang="en-GB" dirty="0"/>
              <a:t> service that services up product images, an ordering system, a payment function, and a shipping component.</a:t>
            </a:r>
            <a:endParaRPr lang="en-US" dirty="0"/>
          </a:p>
        </p:txBody>
      </p:sp>
    </p:spTree>
    <p:extLst>
      <p:ext uri="{BB962C8B-B14F-4D97-AF65-F5344CB8AC3E}">
        <p14:creationId xmlns:p14="http://schemas.microsoft.com/office/powerpoint/2010/main" val="254843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Single-function</a:t>
            </a:r>
          </a:p>
          <a:p>
            <a:pPr lvl="1"/>
            <a:r>
              <a:rPr lang="en-US" dirty="0" smtClean="0"/>
              <a:t>Each and every service has a specific function or responsibility. A service can do many tasks, but all of them are nevertheless relevant to this single function.</a:t>
            </a:r>
          </a:p>
          <a:p>
            <a:r>
              <a:rPr lang="en-US" b="1" dirty="0" smtClean="0"/>
              <a:t>Well-defined interfaces</a:t>
            </a:r>
          </a:p>
          <a:p>
            <a:pPr lvl="1"/>
            <a:r>
              <a:rPr lang="en-US" dirty="0" smtClean="0"/>
              <a:t>Services must provide an interface that defines how can we communicate with it. This basically defines a list of methods, and their inputs and outputs.</a:t>
            </a:r>
          </a:p>
          <a:p>
            <a:r>
              <a:rPr lang="en-US" b="1" dirty="0" smtClean="0"/>
              <a:t>Independent</a:t>
            </a:r>
          </a:p>
          <a:p>
            <a:pPr lvl="1"/>
            <a:r>
              <a:rPr lang="en-US" dirty="0" smtClean="0"/>
              <a:t>Independent means services don’t know about each other implementation. They can get tested, deployed, and maintained independently.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the components</a:t>
            </a:r>
            <a:endParaRPr lang="en-US" dirty="0"/>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844824"/>
            <a:ext cx="69723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22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Teams</a:t>
            </a:r>
            <a:endParaRPr lang="en-US" dirty="0"/>
          </a:p>
        </p:txBody>
      </p:sp>
      <p:sp>
        <p:nvSpPr>
          <p:cNvPr id="3" name="Content Placeholder 2"/>
          <p:cNvSpPr>
            <a:spLocks noGrp="1"/>
          </p:cNvSpPr>
          <p:nvPr>
            <p:ph idx="1"/>
          </p:nvPr>
        </p:nvSpPr>
        <p:spPr/>
        <p:txBody>
          <a:bodyPr/>
          <a:lstStyle/>
          <a:p>
            <a:r>
              <a:rPr lang="en-US" dirty="0" smtClean="0"/>
              <a:t>Each team focuses on a specific service, they don’t need to know about the internal workings of other teams.</a:t>
            </a:r>
          </a:p>
          <a:p>
            <a:r>
              <a:rPr lang="en-US" dirty="0" smtClean="0"/>
              <a:t>Those teams are can work efficiently, communicate easily, and each service can be deployed rapidly as soon as it’s ready.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Entire Lifecycle</a:t>
            </a:r>
            <a:br>
              <a:rPr lang="en-US" b="1" dirty="0" smtClean="0"/>
            </a:br>
            <a:endParaRPr lang="en-US" dirty="0"/>
          </a:p>
        </p:txBody>
      </p:sp>
      <p:sp>
        <p:nvSpPr>
          <p:cNvPr id="3" name="Content Placeholder 2"/>
          <p:cNvSpPr>
            <a:spLocks noGrp="1"/>
          </p:cNvSpPr>
          <p:nvPr>
            <p:ph idx="1"/>
          </p:nvPr>
        </p:nvSpPr>
        <p:spPr/>
        <p:txBody>
          <a:bodyPr/>
          <a:lstStyle/>
          <a:p>
            <a:r>
              <a:rPr lang="en-US" dirty="0" smtClean="0"/>
              <a:t>The team is responsible for the entire lifecycle of the service; from coding, testing, staging, deploying, debugging, maintaining.</a:t>
            </a:r>
          </a:p>
          <a:p>
            <a:r>
              <a:rPr lang="en-US" dirty="0" smtClean="0"/>
              <a:t>In a traditional application, we may have a team for coding, and another one for deployment. In </a:t>
            </a:r>
            <a:r>
              <a:rPr lang="en-US" dirty="0" err="1" smtClean="0"/>
              <a:t>microservices</a:t>
            </a:r>
            <a:r>
              <a:rPr lang="en-US" dirty="0" smtClean="0"/>
              <a:t>, that’s not the case.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Minimizing Communication</a:t>
            </a:r>
            <a:br>
              <a:rPr lang="en-US" b="1" dirty="0" smtClean="0"/>
            </a:br>
            <a:endParaRPr lang="en-US" dirty="0"/>
          </a:p>
        </p:txBody>
      </p:sp>
      <p:sp>
        <p:nvSpPr>
          <p:cNvPr id="3" name="Content Placeholder 2"/>
          <p:cNvSpPr>
            <a:spLocks noGrp="1"/>
          </p:cNvSpPr>
          <p:nvPr>
            <p:ph idx="1"/>
          </p:nvPr>
        </p:nvSpPr>
        <p:spPr/>
        <p:txBody>
          <a:bodyPr/>
          <a:lstStyle/>
          <a:p>
            <a:r>
              <a:rPr lang="en-US" dirty="0" smtClean="0"/>
              <a:t>Minimizing communication doesn’t mean that the team members should ignore each other.</a:t>
            </a:r>
          </a:p>
          <a:p>
            <a:r>
              <a:rPr lang="en-US" dirty="0" smtClean="0"/>
              <a:t> It means  that the only essential cross-team communication should be through the interface that each service provides.</a:t>
            </a:r>
          </a:p>
          <a:p>
            <a:endParaRPr lang="en-US" dirty="0" smtClean="0"/>
          </a:p>
          <a:p>
            <a:r>
              <a:rPr lang="en-US" dirty="0" smtClean="0"/>
              <a:t>They all need to agree on the external interface so that communication between services is clearly defined.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scope and risk of change</a:t>
            </a:r>
            <a:br>
              <a:rPr lang="en-US" b="1" dirty="0" smtClean="0"/>
            </a:br>
            <a:endParaRPr lang="en-US" dirty="0"/>
          </a:p>
        </p:txBody>
      </p:sp>
      <p:sp>
        <p:nvSpPr>
          <p:cNvPr id="3" name="Content Placeholder 2"/>
          <p:cNvSpPr>
            <a:spLocks noGrp="1"/>
          </p:cNvSpPr>
          <p:nvPr>
            <p:ph idx="1"/>
          </p:nvPr>
        </p:nvSpPr>
        <p:spPr/>
        <p:txBody>
          <a:bodyPr/>
          <a:lstStyle/>
          <a:p>
            <a:r>
              <a:rPr lang="en-US" dirty="0" smtClean="0"/>
              <a:t>Services should be changed without breaking other services. And so long as we don’t change the external interface there will be no problem for other services.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dirty="0" smtClean="0"/>
              <a:t>Service Discovery</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140968"/>
            <a:ext cx="73056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06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Api</a:t>
            </a:r>
            <a:r>
              <a:rPr lang="en-US" dirty="0" smtClean="0"/>
              <a:t> Gateway</a:t>
            </a:r>
            <a:endParaRPr lang="en-US" dirty="0"/>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633538"/>
            <a:ext cx="672465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01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639127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56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a:t>
            </a:r>
            <a:endParaRPr lang="en-US" dirty="0"/>
          </a:p>
        </p:txBody>
      </p:sp>
      <p:sp>
        <p:nvSpPr>
          <p:cNvPr id="3" name="Content Placeholder 2"/>
          <p:cNvSpPr>
            <a:spLocks noGrp="1"/>
          </p:cNvSpPr>
          <p:nvPr>
            <p:ph idx="1"/>
          </p:nvPr>
        </p:nvSpPr>
        <p:spPr/>
        <p:txBody>
          <a:bodyPr/>
          <a:lstStyle/>
          <a:p>
            <a:r>
              <a:rPr lang="en-GB" dirty="0"/>
              <a:t>The basic idea behind the circuit breaker is very simple. You wrap a protected function call in a circuit breaker object, which monitors for failures. Once the failures reach a certain threshold, the circuit breaker trips, and all further calls to the circuit breaker return with an error or with some alternative service or default message, without the protected call being made at all. </a:t>
            </a:r>
            <a:endParaRPr lang="en-US" dirty="0"/>
          </a:p>
        </p:txBody>
      </p:sp>
    </p:spTree>
    <p:extLst>
      <p:ext uri="{BB962C8B-B14F-4D97-AF65-F5344CB8AC3E}">
        <p14:creationId xmlns:p14="http://schemas.microsoft.com/office/powerpoint/2010/main" val="36715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3" name="Content Placeholder 2"/>
          <p:cNvSpPr>
            <a:spLocks noGrp="1"/>
          </p:cNvSpPr>
          <p:nvPr>
            <p:ph idx="1"/>
          </p:nvPr>
        </p:nvSpPr>
        <p:spPr/>
        <p:txBody>
          <a:bodyPr/>
          <a:lstStyle/>
          <a:p>
            <a:r>
              <a:rPr lang="en-GB" dirty="0"/>
              <a:t>As you can imagine, given their broad scope, monolithic tools tend to have huge code bases</a:t>
            </a:r>
            <a:r>
              <a:rPr lang="en-GB" dirty="0" smtClean="0"/>
              <a:t>.</a:t>
            </a:r>
          </a:p>
          <a:p>
            <a:r>
              <a:rPr lang="en-GB" dirty="0" smtClean="0"/>
              <a:t> </a:t>
            </a:r>
            <a:r>
              <a:rPr lang="en-GB" dirty="0"/>
              <a:t>Making a small change in a single function can require compiling and testing the entire platform, which goes against the agile approach today’s developers </a:t>
            </a:r>
            <a:r>
              <a:rPr lang="en-GB" dirty="0" smtClean="0"/>
              <a:t>favour</a:t>
            </a:r>
            <a:r>
              <a:rPr lang="en-GB" dirty="0"/>
              <a:t>.</a:t>
            </a:r>
            <a:endParaRPr lang="en-US" dirty="0"/>
          </a:p>
        </p:txBody>
      </p:sp>
    </p:spTree>
    <p:extLst>
      <p:ext uri="{BB962C8B-B14F-4D97-AF65-F5344CB8AC3E}">
        <p14:creationId xmlns:p14="http://schemas.microsoft.com/office/powerpoint/2010/main" val="3742315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Application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468052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920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Application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738313"/>
            <a:ext cx="4608512" cy="44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46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between </a:t>
            </a:r>
            <a:r>
              <a:rPr lang="en-US" dirty="0" err="1" smtClean="0"/>
              <a:t>monothic</a:t>
            </a:r>
            <a:r>
              <a:rPr lang="en-US" dirty="0" smtClean="0"/>
              <a:t> Application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33550"/>
            <a:ext cx="6538863" cy="407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016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19263"/>
            <a:ext cx="6235973" cy="40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619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Monolithic Applications</a:t>
            </a:r>
            <a:endParaRPr lang="en-US" dirty="0"/>
          </a:p>
        </p:txBody>
      </p:sp>
      <p:sp>
        <p:nvSpPr>
          <p:cNvPr id="3" name="Content Placeholder 2"/>
          <p:cNvSpPr>
            <a:spLocks noGrp="1"/>
          </p:cNvSpPr>
          <p:nvPr>
            <p:ph idx="1"/>
          </p:nvPr>
        </p:nvSpPr>
        <p:spPr/>
        <p:txBody>
          <a:bodyPr/>
          <a:lstStyle/>
          <a:p>
            <a:r>
              <a:rPr lang="en-US" dirty="0" smtClean="0"/>
              <a:t>Easier to Design</a:t>
            </a:r>
          </a:p>
          <a:p>
            <a:r>
              <a:rPr lang="en-US" dirty="0" smtClean="0"/>
              <a:t>Better Performance</a:t>
            </a:r>
            <a:endParaRPr lang="en-US" dirty="0"/>
          </a:p>
        </p:txBody>
      </p:sp>
    </p:spTree>
    <p:extLst>
      <p:ext uri="{BB962C8B-B14F-4D97-AF65-F5344CB8AC3E}">
        <p14:creationId xmlns:p14="http://schemas.microsoft.com/office/powerpoint/2010/main" val="64079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Monolithic Architecture</a:t>
            </a:r>
            <a:endParaRPr lang="en-US" dirty="0"/>
          </a:p>
        </p:txBody>
      </p:sp>
      <p:sp>
        <p:nvSpPr>
          <p:cNvPr id="3" name="Content Placeholder 2"/>
          <p:cNvSpPr>
            <a:spLocks noGrp="1"/>
          </p:cNvSpPr>
          <p:nvPr>
            <p:ph idx="1"/>
          </p:nvPr>
        </p:nvSpPr>
        <p:spPr/>
        <p:txBody>
          <a:bodyPr/>
          <a:lstStyle/>
          <a:p>
            <a:r>
              <a:rPr lang="en-US" dirty="0" smtClean="0"/>
              <a:t>With monolith, all the components must be developed using the same development platform.</a:t>
            </a:r>
          </a:p>
          <a:p>
            <a:r>
              <a:rPr lang="en-US" dirty="0" smtClean="0"/>
              <a:t>Can’t use specific platform for specific features</a:t>
            </a:r>
          </a:p>
          <a:p>
            <a:r>
              <a:rPr lang="en-US" dirty="0" smtClean="0"/>
              <a:t>Future upgrade is a problem-------need to upgrade the whole app.</a:t>
            </a:r>
          </a:p>
        </p:txBody>
      </p:sp>
    </p:spTree>
    <p:extLst>
      <p:ext uri="{BB962C8B-B14F-4D97-AF65-F5344CB8AC3E}">
        <p14:creationId xmlns:p14="http://schemas.microsoft.com/office/powerpoint/2010/main" val="5901276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309</TotalTime>
  <Words>556</Words>
  <Application>Microsoft Office PowerPoint</Application>
  <PresentationFormat>On-screen Show (4:3)</PresentationFormat>
  <Paragraphs>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Microservices</vt:lpstr>
      <vt:lpstr>Monolithic Architecture</vt:lpstr>
      <vt:lpstr>Monolithic Architecture</vt:lpstr>
      <vt:lpstr>Monolithic Application</vt:lpstr>
      <vt:lpstr>Monolithic Application</vt:lpstr>
      <vt:lpstr>Communication between monothic Application</vt:lpstr>
      <vt:lpstr>PowerPoint Presentation</vt:lpstr>
      <vt:lpstr>Advantages of Monolithic Applications</vt:lpstr>
      <vt:lpstr>Limitations of Monolithic Architecture</vt:lpstr>
      <vt:lpstr>Single Technology Platform</vt:lpstr>
      <vt:lpstr>Inflexible Deployment</vt:lpstr>
      <vt:lpstr>Inefficient Computing Resources</vt:lpstr>
      <vt:lpstr>Large and Complex</vt:lpstr>
      <vt:lpstr>Microservices Architecture</vt:lpstr>
      <vt:lpstr>Organized around business capabilities</vt:lpstr>
      <vt:lpstr>Organized around business capabilities</vt:lpstr>
      <vt:lpstr>Products not projects</vt:lpstr>
      <vt:lpstr>Smart End points</vt:lpstr>
      <vt:lpstr>Decomposing </vt:lpstr>
      <vt:lpstr>PowerPoint Presentation</vt:lpstr>
      <vt:lpstr>Mapping the components</vt:lpstr>
      <vt:lpstr>Small Teams</vt:lpstr>
      <vt:lpstr>Entire Lifecycle </vt:lpstr>
      <vt:lpstr>Minimizing Communication </vt:lpstr>
      <vt:lpstr>The scope and risk of change </vt:lpstr>
      <vt:lpstr>Patterns</vt:lpstr>
      <vt:lpstr>Api Gateway</vt:lpstr>
      <vt:lpstr>API Gateway</vt:lpstr>
      <vt:lpstr>Circuit Breaker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P.SUBBU</dc:creator>
  <cp:lastModifiedBy>User1</cp:lastModifiedBy>
  <cp:revision>9</cp:revision>
  <dcterms:created xsi:type="dcterms:W3CDTF">2020-07-15T01:59:37Z</dcterms:created>
  <dcterms:modified xsi:type="dcterms:W3CDTF">2022-06-03T12:02:48Z</dcterms:modified>
</cp:coreProperties>
</file>