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63AB-4F3D-4FE6-9D18-1C66F8BA9AE5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82EDA-A596-4CB9-A026-08586387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53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63AB-4F3D-4FE6-9D18-1C66F8BA9AE5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82EDA-A596-4CB9-A026-08586387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19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63AB-4F3D-4FE6-9D18-1C66F8BA9AE5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82EDA-A596-4CB9-A026-08586387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48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63AB-4F3D-4FE6-9D18-1C66F8BA9AE5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82EDA-A596-4CB9-A026-08586387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95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63AB-4F3D-4FE6-9D18-1C66F8BA9AE5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82EDA-A596-4CB9-A026-08586387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25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63AB-4F3D-4FE6-9D18-1C66F8BA9AE5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82EDA-A596-4CB9-A026-08586387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15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63AB-4F3D-4FE6-9D18-1C66F8BA9AE5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82EDA-A596-4CB9-A026-08586387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63AB-4F3D-4FE6-9D18-1C66F8BA9AE5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82EDA-A596-4CB9-A026-08586387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91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63AB-4F3D-4FE6-9D18-1C66F8BA9AE5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82EDA-A596-4CB9-A026-08586387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7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63AB-4F3D-4FE6-9D18-1C66F8BA9AE5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82EDA-A596-4CB9-A026-08586387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4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63AB-4F3D-4FE6-9D18-1C66F8BA9AE5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82EDA-A596-4CB9-A026-08586387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32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263AB-4F3D-4FE6-9D18-1C66F8BA9AE5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82EDA-A596-4CB9-A026-08586387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3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Architecture</a:t>
            </a:r>
            <a:endParaRPr lang="en-US" dirty="0"/>
          </a:p>
        </p:txBody>
      </p:sp>
      <p:pic>
        <p:nvPicPr>
          <p:cNvPr id="1026" name="Picture 2" descr="https://docs.spring.io/spring-framework/docs/3.0.x/spring-framework-reference/html/images/spring-overview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514" y="1872456"/>
            <a:ext cx="7513982" cy="488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342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Spring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Architecture</dc:title>
  <dc:creator>ADMIN</dc:creator>
  <cp:lastModifiedBy>ADMIN</cp:lastModifiedBy>
  <cp:revision>1</cp:revision>
  <dcterms:created xsi:type="dcterms:W3CDTF">2024-10-08T03:08:27Z</dcterms:created>
  <dcterms:modified xsi:type="dcterms:W3CDTF">2024-10-08T03:08:58Z</dcterms:modified>
</cp:coreProperties>
</file>