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575C46-6E92-4B16-AD98-7324E4179104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9C15F5-0AD5-4075-B9E8-99145E3471F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uses completely new development model to make Java Development very easy by avoiding some tedious development steps and boilerplate code and configuration.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defaults for code and annotation configuration to quick start new Spring projects within no time.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very easy to develop Spring Based applications with Java or Groovy.</a:t>
            </a:r>
          </a:p>
          <a:p>
            <a:r>
              <a:rPr lang="en-US" dirty="0" smtClean="0"/>
              <a:t>It reduces lots of development time and increases productivity.</a:t>
            </a:r>
          </a:p>
          <a:p>
            <a:r>
              <a:rPr lang="en-US" dirty="0" smtClean="0"/>
              <a:t>It avoids writing lots of boilerplate Code, Annotations and XML Configuration.</a:t>
            </a:r>
          </a:p>
          <a:p>
            <a:r>
              <a:rPr lang="en-US" dirty="0" smtClean="0"/>
              <a:t>It is very easy to integrate Spring Boot Application with its Spring Ecosystem like Spring JDBC, Spring ORM, Spring Data, Spring Security etc.</a:t>
            </a:r>
          </a:p>
          <a:p>
            <a:r>
              <a:rPr lang="en-US" dirty="0" smtClean="0"/>
              <a:t>It follows “Opinionated Defaults Configuration” Approach to reduce Developer effort</a:t>
            </a:r>
          </a:p>
          <a:p>
            <a:r>
              <a:rPr lang="en-US" dirty="0" smtClean="0"/>
              <a:t>It provides Embedded HTTP servers like Tomcat, Jetty etc. to develop and test our web applications very easily.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Boot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CLI (Command Line Interface) tool to develop and test Spring Boot(Java or Groovy) Applications from command prompt very easily and quickly.</a:t>
            </a:r>
          </a:p>
          <a:p>
            <a:r>
              <a:rPr lang="en-US" dirty="0" smtClean="0"/>
              <a:t>It provides lots of </a:t>
            </a:r>
            <a:r>
              <a:rPr lang="en-US" dirty="0" err="1" smtClean="0"/>
              <a:t>plugins</a:t>
            </a:r>
            <a:r>
              <a:rPr lang="en-US" dirty="0" smtClean="0"/>
              <a:t> to develop and test Spring Boot Applications very easily using Build Tools like Maven and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It provides lots of </a:t>
            </a:r>
            <a:r>
              <a:rPr lang="en-US" dirty="0" err="1" smtClean="0"/>
              <a:t>plugins</a:t>
            </a:r>
            <a:r>
              <a:rPr lang="en-US" dirty="0" smtClean="0"/>
              <a:t> to work with embedded and in-memory Databases very easily.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213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Spring Boot</vt:lpstr>
      <vt:lpstr>Introduction</vt:lpstr>
      <vt:lpstr>Configuration</vt:lpstr>
      <vt:lpstr>Spring Boot Advantages</vt:lpstr>
      <vt:lpstr>Sprint Boot Advantages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P.SUBBU</dc:creator>
  <cp:lastModifiedBy>P.SUBBU</cp:lastModifiedBy>
  <cp:revision>1</cp:revision>
  <dcterms:created xsi:type="dcterms:W3CDTF">2017-01-18T02:04:31Z</dcterms:created>
  <dcterms:modified xsi:type="dcterms:W3CDTF">2017-01-18T02:21:02Z</dcterms:modified>
</cp:coreProperties>
</file>