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5"/>
  </p:normalViewPr>
  <p:slideViewPr>
    <p:cSldViewPr snapToGrid="0" snapToObjects="1">
      <p:cViewPr varScale="1">
        <p:scale>
          <a:sx n="95" d="100"/>
          <a:sy n="95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F32AA-CE56-D741-A8D0-751996849393}" type="datetimeFigureOut">
              <a:rPr lang="en-US" smtClean="0"/>
              <a:t>7/28/16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EBFAF-9EC2-E745-8145-31EDAEEAB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3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EBFAF-9EC2-E745-8145-31EDAEEAB3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0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Anti-Patterns &amp; Patterns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Sales Link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8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Makes code unpredictable</a:t>
            </a:r>
          </a:p>
          <a:p>
            <a:r>
              <a:rPr lang="en-US" dirty="0" smtClean="0"/>
              <a:t>No execution time guarantee</a:t>
            </a:r>
          </a:p>
          <a:p>
            <a:r>
              <a:rPr lang="en-US" dirty="0" smtClean="0"/>
              <a:t>No way to return values</a:t>
            </a:r>
          </a:p>
          <a:p>
            <a:endParaRPr lang="en-US" dirty="0"/>
          </a:p>
          <a:p>
            <a:r>
              <a:rPr lang="en-US" dirty="0" smtClean="0"/>
              <a:t>Worst</a:t>
            </a:r>
          </a:p>
          <a:p>
            <a:pPr lvl="1"/>
            <a:r>
              <a:rPr lang="en-US" dirty="0" smtClean="0"/>
              <a:t>$timeout(</a:t>
            </a:r>
            <a:r>
              <a:rPr lang="en-US" dirty="0" err="1" smtClean="0"/>
              <a:t>fn</a:t>
            </a:r>
            <a:r>
              <a:rPr lang="en-US" dirty="0" smtClean="0"/>
              <a:t>, 5000); </a:t>
            </a:r>
          </a:p>
          <a:p>
            <a:r>
              <a:rPr lang="en-US" dirty="0" smtClean="0"/>
              <a:t>Worse</a:t>
            </a:r>
          </a:p>
          <a:p>
            <a:pPr lvl="1"/>
            <a:r>
              <a:rPr lang="en-US" dirty="0" smtClean="0"/>
              <a:t>$timeout(</a:t>
            </a:r>
            <a:r>
              <a:rPr lang="en-US" dirty="0" err="1" smtClean="0"/>
              <a:t>fn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Bad(okay in some cases)</a:t>
            </a:r>
          </a:p>
          <a:p>
            <a:pPr lvl="1"/>
            <a:r>
              <a:rPr lang="en-US" dirty="0" smtClean="0"/>
              <a:t>$timeout(</a:t>
            </a:r>
            <a:r>
              <a:rPr lang="en-US" dirty="0" err="1" smtClean="0"/>
              <a:t>fn</a:t>
            </a:r>
            <a:r>
              <a:rPr lang="en-US" dirty="0" smtClean="0"/>
              <a:t>, 0, false);</a:t>
            </a:r>
          </a:p>
          <a:p>
            <a:r>
              <a:rPr lang="en-US" dirty="0" smtClean="0"/>
              <a:t>Ok</a:t>
            </a:r>
          </a:p>
          <a:p>
            <a:pPr lvl="1"/>
            <a:r>
              <a:rPr lang="en-US" dirty="0" smtClean="0"/>
              <a:t>Avoid. Replace with promises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2271" y="22994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61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Makes program run out of sequence</a:t>
            </a:r>
          </a:p>
          <a:p>
            <a:r>
              <a:rPr lang="en-US" dirty="0" smtClean="0"/>
              <a:t>Creates spam </a:t>
            </a:r>
          </a:p>
          <a:p>
            <a:r>
              <a:rPr lang="en-US" dirty="0" smtClean="0"/>
              <a:t>Has performance impact</a:t>
            </a:r>
          </a:p>
          <a:p>
            <a:endParaRPr lang="en-US" dirty="0"/>
          </a:p>
          <a:p>
            <a:r>
              <a:rPr lang="en-US" dirty="0" smtClean="0"/>
              <a:t>Worst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scope.$broadcast</a:t>
            </a:r>
            <a:r>
              <a:rPr lang="en-US" dirty="0" smtClean="0"/>
              <a:t>(‘</a:t>
            </a:r>
            <a:r>
              <a:rPr lang="en-US" dirty="0" err="1" smtClean="0"/>
              <a:t>applyFilters</a:t>
            </a:r>
            <a:r>
              <a:rPr lang="en-US" dirty="0" smtClean="0"/>
              <a:t>’, </a:t>
            </a:r>
            <a:r>
              <a:rPr lang="en-US" dirty="0" err="1" smtClean="0"/>
              <a:t>args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Worse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scope.$broadcast</a:t>
            </a:r>
            <a:r>
              <a:rPr lang="en-US" dirty="0" smtClean="0"/>
              <a:t>(‘</a:t>
            </a:r>
            <a:r>
              <a:rPr lang="en-US" dirty="0" err="1" smtClean="0"/>
              <a:t>filtersApplied</a:t>
            </a:r>
            <a:r>
              <a:rPr lang="en-US" dirty="0" smtClean="0"/>
              <a:t>’,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Bad (Ok in some cases)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scope.$emit</a:t>
            </a:r>
            <a:r>
              <a:rPr lang="en-US" dirty="0" smtClean="0"/>
              <a:t>(‘</a:t>
            </a:r>
            <a:r>
              <a:rPr lang="en-US" dirty="0" err="1" smtClean="0"/>
              <a:t>filtersApplied</a:t>
            </a:r>
            <a:r>
              <a:rPr lang="en-US" dirty="0" smtClean="0"/>
              <a:t>’,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Ok</a:t>
            </a:r>
          </a:p>
          <a:p>
            <a:pPr lvl="1"/>
            <a:r>
              <a:rPr lang="en-US" dirty="0" smtClean="0"/>
              <a:t>Avoid. Use bindings</a:t>
            </a:r>
          </a:p>
        </p:txBody>
      </p:sp>
    </p:spTree>
    <p:extLst>
      <p:ext uri="{BB962C8B-B14F-4D97-AF65-F5344CB8AC3E}">
        <p14:creationId xmlns:p14="http://schemas.microsoft.com/office/powerpoint/2010/main" val="195271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Dom Manipulation in </a:t>
            </a:r>
            <a:r>
              <a:rPr lang="en-US" dirty="0" err="1" smtClean="0"/>
              <a:t>Ctrls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Controllers are strictly for model updates</a:t>
            </a:r>
          </a:p>
          <a:p>
            <a:r>
              <a:rPr lang="en-US" dirty="0" smtClean="0"/>
              <a:t>Controllers should be thin</a:t>
            </a:r>
          </a:p>
          <a:p>
            <a:endParaRPr lang="en-US" dirty="0"/>
          </a:p>
          <a:p>
            <a:r>
              <a:rPr lang="en-US" dirty="0" smtClean="0"/>
              <a:t>Worst</a:t>
            </a:r>
          </a:p>
          <a:p>
            <a:pPr lvl="1"/>
            <a:r>
              <a:rPr lang="en-US" dirty="0" smtClean="0"/>
              <a:t>$(element).</a:t>
            </a:r>
            <a:r>
              <a:rPr lang="en-US" dirty="0" err="1" smtClean="0"/>
              <a:t>addClass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Worse</a:t>
            </a:r>
          </a:p>
          <a:p>
            <a:pPr lvl="1"/>
            <a:r>
              <a:rPr lang="en-US" dirty="0" smtClean="0"/>
              <a:t>Any other </a:t>
            </a:r>
            <a:r>
              <a:rPr lang="en-US" dirty="0" err="1" smtClean="0"/>
              <a:t>dom</a:t>
            </a:r>
            <a:r>
              <a:rPr lang="en-US" dirty="0" smtClean="0"/>
              <a:t> manipulation</a:t>
            </a:r>
          </a:p>
          <a:p>
            <a:r>
              <a:rPr lang="en-US" dirty="0" smtClean="0"/>
              <a:t>Ok</a:t>
            </a:r>
          </a:p>
          <a:p>
            <a:pPr lvl="1"/>
            <a:r>
              <a:rPr lang="en-US" dirty="0" smtClean="0"/>
              <a:t>Do </a:t>
            </a:r>
            <a:r>
              <a:rPr lang="en-US" dirty="0" err="1" smtClean="0"/>
              <a:t>dom</a:t>
            </a:r>
            <a:r>
              <a:rPr lang="en-US" dirty="0" smtClean="0"/>
              <a:t> manipulation in the link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7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Full feature in a single file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code unreadable, untestable, error-prone</a:t>
            </a:r>
          </a:p>
          <a:p>
            <a:r>
              <a:rPr lang="en-US" dirty="0" smtClean="0"/>
              <a:t>Breaks SRP in SOLID principles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Ok</a:t>
            </a:r>
          </a:p>
          <a:p>
            <a:pPr lvl="1"/>
            <a:r>
              <a:rPr lang="en-US" dirty="0" smtClean="0"/>
              <a:t>Break into components</a:t>
            </a:r>
          </a:p>
        </p:txBody>
      </p:sp>
    </p:spTree>
    <p:extLst>
      <p:ext uri="{BB962C8B-B14F-4D97-AF65-F5344CB8AC3E}">
        <p14:creationId xmlns:p14="http://schemas.microsoft.com/office/powerpoint/2010/main" val="209470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9847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9847"/>
          </a:xfrm>
        </p:spPr>
        <p:txBody>
          <a:bodyPr/>
          <a:lstStyle/>
          <a:p>
            <a:pPr algn="ctr"/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5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38</TotalTime>
  <Words>159</Words>
  <Application>Microsoft Macintosh PowerPoint</Application>
  <PresentationFormat>Widescreen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Corbel</vt:lpstr>
      <vt:lpstr>Arial</vt:lpstr>
      <vt:lpstr>Depth</vt:lpstr>
      <vt:lpstr>Anti-Patterns &amp; Patterns</vt:lpstr>
      <vt:lpstr>Timeout</vt:lpstr>
      <vt:lpstr>Events</vt:lpstr>
      <vt:lpstr>Dom Manipulation in Ctrls </vt:lpstr>
      <vt:lpstr>Full feature in a single file </vt:lpstr>
      <vt:lpstr>Questions?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&amp; Anti-Patterns</dc:title>
  <dc:creator>Microsoft Office User</dc:creator>
  <cp:lastModifiedBy>Microsoft Office User</cp:lastModifiedBy>
  <cp:revision>9</cp:revision>
  <dcterms:created xsi:type="dcterms:W3CDTF">2016-07-28T12:05:11Z</dcterms:created>
  <dcterms:modified xsi:type="dcterms:W3CDTF">2016-07-28T12:44:04Z</dcterms:modified>
</cp:coreProperties>
</file>