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7" r:id="rId4"/>
  </p:sldMasterIdLst>
  <p:notesMasterIdLst>
    <p:notesMasterId r:id="rId84"/>
  </p:notesMasterIdLst>
  <p:handoutMasterIdLst>
    <p:handoutMasterId r:id="rId85"/>
  </p:handoutMasterIdLst>
  <p:sldIdLst>
    <p:sldId id="296" r:id="rId5"/>
    <p:sldId id="486" r:id="rId6"/>
    <p:sldId id="498" r:id="rId7"/>
    <p:sldId id="482" r:id="rId8"/>
    <p:sldId id="354" r:id="rId9"/>
    <p:sldId id="494" r:id="rId10"/>
    <p:sldId id="495" r:id="rId11"/>
    <p:sldId id="493" r:id="rId12"/>
    <p:sldId id="407" r:id="rId13"/>
    <p:sldId id="416" r:id="rId14"/>
    <p:sldId id="417" r:id="rId15"/>
    <p:sldId id="470" r:id="rId16"/>
    <p:sldId id="418" r:id="rId17"/>
    <p:sldId id="419" r:id="rId18"/>
    <p:sldId id="420" r:id="rId19"/>
    <p:sldId id="367" r:id="rId20"/>
    <p:sldId id="421" r:id="rId21"/>
    <p:sldId id="422" r:id="rId22"/>
    <p:sldId id="423" r:id="rId23"/>
    <p:sldId id="424" r:id="rId24"/>
    <p:sldId id="425" r:id="rId25"/>
    <p:sldId id="427" r:id="rId26"/>
    <p:sldId id="426" r:id="rId27"/>
    <p:sldId id="428" r:id="rId28"/>
    <p:sldId id="429" r:id="rId29"/>
    <p:sldId id="430" r:id="rId30"/>
    <p:sldId id="431" r:id="rId31"/>
    <p:sldId id="432" r:id="rId32"/>
    <p:sldId id="433" r:id="rId33"/>
    <p:sldId id="434" r:id="rId34"/>
    <p:sldId id="435" r:id="rId35"/>
    <p:sldId id="437" r:id="rId36"/>
    <p:sldId id="436" r:id="rId37"/>
    <p:sldId id="487" r:id="rId38"/>
    <p:sldId id="509" r:id="rId39"/>
    <p:sldId id="469" r:id="rId40"/>
    <p:sldId id="510" r:id="rId41"/>
    <p:sldId id="503" r:id="rId42"/>
    <p:sldId id="504" r:id="rId43"/>
    <p:sldId id="505" r:id="rId44"/>
    <p:sldId id="501" r:id="rId45"/>
    <p:sldId id="440" r:id="rId46"/>
    <p:sldId id="444" r:id="rId47"/>
    <p:sldId id="443" r:id="rId48"/>
    <p:sldId id="502" r:id="rId49"/>
    <p:sldId id="445" r:id="rId50"/>
    <p:sldId id="448" r:id="rId51"/>
    <p:sldId id="506" r:id="rId52"/>
    <p:sldId id="507" r:id="rId53"/>
    <p:sldId id="508" r:id="rId54"/>
    <p:sldId id="496" r:id="rId55"/>
    <p:sldId id="497" r:id="rId56"/>
    <p:sldId id="511" r:id="rId57"/>
    <p:sldId id="512" r:id="rId58"/>
    <p:sldId id="513" r:id="rId59"/>
    <p:sldId id="514" r:id="rId60"/>
    <p:sldId id="515" r:id="rId61"/>
    <p:sldId id="520" r:id="rId62"/>
    <p:sldId id="522" r:id="rId63"/>
    <p:sldId id="523" r:id="rId64"/>
    <p:sldId id="516" r:id="rId65"/>
    <p:sldId id="517" r:id="rId66"/>
    <p:sldId id="518" r:id="rId67"/>
    <p:sldId id="519" r:id="rId68"/>
    <p:sldId id="521" r:id="rId69"/>
    <p:sldId id="472" r:id="rId70"/>
    <p:sldId id="475" r:id="rId71"/>
    <p:sldId id="460" r:id="rId72"/>
    <p:sldId id="461" r:id="rId73"/>
    <p:sldId id="462" r:id="rId74"/>
    <p:sldId id="463" r:id="rId75"/>
    <p:sldId id="464" r:id="rId76"/>
    <p:sldId id="478" r:id="rId77"/>
    <p:sldId id="479" r:id="rId78"/>
    <p:sldId id="476" r:id="rId79"/>
    <p:sldId id="480" r:id="rId80"/>
    <p:sldId id="477" r:id="rId81"/>
    <p:sldId id="481" r:id="rId82"/>
    <p:sldId id="329" r:id="rId8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40">
          <p15:clr>
            <a:srgbClr val="A4A3A4"/>
          </p15:clr>
        </p15:guide>
        <p15:guide id="2" orient="horz" pos="495">
          <p15:clr>
            <a:srgbClr val="A4A3A4"/>
          </p15:clr>
        </p15:guide>
        <p15:guide id="3" pos="5474">
          <p15:clr>
            <a:srgbClr val="A4A3A4"/>
          </p15:clr>
        </p15:guide>
        <p15:guide id="4" pos="290">
          <p15:clr>
            <a:srgbClr val="A4A3A4"/>
          </p15:clr>
        </p15:guide>
        <p15:guide id="5" pos="325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B6B6"/>
    <a:srgbClr val="595959"/>
    <a:srgbClr val="1965A7"/>
    <a:srgbClr val="D2D2D2"/>
    <a:srgbClr val="FECA22"/>
    <a:srgbClr val="97EBFF"/>
    <a:srgbClr val="FAA906"/>
    <a:srgbClr val="FFFFFF"/>
    <a:srgbClr val="61932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3940"/>
        <p:guide orient="horz" pos="495"/>
        <p:guide pos="5474"/>
        <p:guide pos="290"/>
        <p:guide pos="3259"/>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notesMaster" Target="notesMasters/notesMaster1.xml"/><Relationship Id="rId89" Type="http://schemas.openxmlformats.org/officeDocument/2006/relationships/tableStyles" Target="tableStyle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viewProps" Target="viewProp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58A402-E630-46ED-87D1-A51FF2D77B8A}" type="datetimeFigureOut">
              <a:rPr lang="en-US" smtClean="0"/>
              <a:pPr/>
              <a:t>1/25/2019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D36F43C-4BC5-4140-89F5-C89E66D4E19E}" type="slidenum">
              <a:rPr lang="en-US" smtClean="0"/>
              <a:pPr/>
              <a:t>‹#›</a:t>
            </a:fld>
            <a:endParaRPr lang="en-US"/>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A5A60B-6956-964B-91B0-61DE2403173E}" type="datetimeFigureOut">
              <a:rPr lang="en-US" smtClean="0"/>
              <a:pPr/>
              <a:t>1/25/2019</a:t>
            </a:fld>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04AA71-C613-6B42-8773-688627DE3311}"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4704AA71-C613-6B42-8773-688627DE3311}" type="slidenum">
              <a:rPr lang="en-US" smtClean="0"/>
              <a:pPr/>
              <a:t>1</a:t>
            </a:fld>
            <a:endParaRPr lang="en-US"/>
          </a:p>
        </p:txBody>
      </p:sp>
    </p:spTree>
    <p:extLst>
      <p:ext uri="{BB962C8B-B14F-4D97-AF65-F5344CB8AC3E}">
        <p14:creationId xmlns:p14="http://schemas.microsoft.com/office/powerpoint/2010/main" val="2098609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4704AA71-C613-6B42-8773-688627DE3311}" type="slidenum">
              <a:rPr lang="en-US" smtClean="0"/>
              <a:pPr/>
              <a:t>10</a:t>
            </a:fld>
            <a:endParaRPr lang="en-US"/>
          </a:p>
        </p:txBody>
      </p:sp>
    </p:spTree>
    <p:extLst>
      <p:ext uri="{BB962C8B-B14F-4D97-AF65-F5344CB8AC3E}">
        <p14:creationId xmlns:p14="http://schemas.microsoft.com/office/powerpoint/2010/main" val="2133513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4704AA71-C613-6B42-8773-688627DE3311}" type="slidenum">
              <a:rPr lang="en-US" smtClean="0"/>
              <a:pPr/>
              <a:t>11</a:t>
            </a:fld>
            <a:endParaRPr lang="en-US"/>
          </a:p>
        </p:txBody>
      </p:sp>
    </p:spTree>
    <p:extLst>
      <p:ext uri="{BB962C8B-B14F-4D97-AF65-F5344CB8AC3E}">
        <p14:creationId xmlns:p14="http://schemas.microsoft.com/office/powerpoint/2010/main" val="31216939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a:t>Section breaker slide:</a:t>
            </a:r>
          </a:p>
          <a:p>
            <a:endParaRPr lang="en-US"/>
          </a:p>
          <a:p>
            <a:r>
              <a:rPr lang="en-US"/>
              <a:t>Used</a:t>
            </a:r>
            <a:r>
              <a:rPr lang="en-US" baseline="0"/>
              <a:t> for a section heading. You may add a sub heading not exceeding one line also here</a:t>
            </a:r>
          </a:p>
          <a:p>
            <a:endParaRPr lang="en-US"/>
          </a:p>
          <a:p>
            <a:r>
              <a:rPr lang="en-US"/>
              <a:t>Section heading – Arial, bold, 34</a:t>
            </a:r>
            <a:r>
              <a:rPr lang="en-US" baseline="0"/>
              <a:t> font size, should not exceed beyond 1 line</a:t>
            </a:r>
          </a:p>
          <a:p>
            <a:endParaRPr lang="en-US" baseline="0"/>
          </a:p>
          <a:p>
            <a:r>
              <a:rPr lang="en-US" baseline="0"/>
              <a:t>Sub Head – Arial, normal, 20 font size, should not exceed beyond 1 line</a:t>
            </a:r>
            <a:endParaRPr lang="en-US"/>
          </a:p>
          <a:p>
            <a:endParaRPr lang="en-US"/>
          </a:p>
        </p:txBody>
      </p:sp>
      <p:sp>
        <p:nvSpPr>
          <p:cNvPr id="4" name="Slide Number Placeholder 3"/>
          <p:cNvSpPr>
            <a:spLocks noGrp="1"/>
          </p:cNvSpPr>
          <p:nvPr>
            <p:ph type="sldNum" sz="quarter" idx="10"/>
          </p:nvPr>
        </p:nvSpPr>
        <p:spPr/>
        <p:txBody>
          <a:bodyPr/>
          <a:lstStyle/>
          <a:p>
            <a:fld id="{4704AA71-C613-6B42-8773-688627DE3311}" type="slidenum">
              <a:rPr lang="en-US" smtClean="0"/>
              <a:pPr/>
              <a:t>12</a:t>
            </a:fld>
            <a:endParaRPr lang="en-US"/>
          </a:p>
        </p:txBody>
      </p:sp>
    </p:spTree>
    <p:extLst>
      <p:ext uri="{BB962C8B-B14F-4D97-AF65-F5344CB8AC3E}">
        <p14:creationId xmlns:p14="http://schemas.microsoft.com/office/powerpoint/2010/main" val="30452914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a:t>Blank slide</a:t>
            </a:r>
            <a:r>
              <a:rPr lang="en-US"/>
              <a:t> you may use this to insert</a:t>
            </a:r>
            <a:r>
              <a:rPr lang="en-US" baseline="0"/>
              <a:t> or show screenshots etc</a:t>
            </a:r>
          </a:p>
          <a:p>
            <a:endParaRPr lang="en-US" baseline="0"/>
          </a:p>
          <a:p>
            <a:r>
              <a:rPr lang="en-US" baseline="0"/>
              <a:t>If content is added in this slide you will need to use bulleted text</a:t>
            </a:r>
            <a:endParaRPr lang="en-IN"/>
          </a:p>
        </p:txBody>
      </p:sp>
      <p:sp>
        <p:nvSpPr>
          <p:cNvPr id="4" name="Slide Number Placeholder 3"/>
          <p:cNvSpPr>
            <a:spLocks noGrp="1"/>
          </p:cNvSpPr>
          <p:nvPr>
            <p:ph type="sldNum" sz="quarter" idx="10"/>
          </p:nvPr>
        </p:nvSpPr>
        <p:spPr/>
        <p:txBody>
          <a:bodyPr/>
          <a:lstStyle/>
          <a:p>
            <a:fld id="{4704AA71-C613-6B42-8773-688627DE3311}" type="slidenum">
              <a:rPr lang="en-US" smtClean="0"/>
              <a:pPr/>
              <a:t>13</a:t>
            </a:fld>
            <a:endParaRPr lang="en-US"/>
          </a:p>
        </p:txBody>
      </p:sp>
    </p:spTree>
    <p:extLst>
      <p:ext uri="{BB962C8B-B14F-4D97-AF65-F5344CB8AC3E}">
        <p14:creationId xmlns:p14="http://schemas.microsoft.com/office/powerpoint/2010/main" val="40124681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a:t>Blank slide</a:t>
            </a:r>
            <a:r>
              <a:rPr lang="en-US"/>
              <a:t> you may use this to insert</a:t>
            </a:r>
            <a:r>
              <a:rPr lang="en-US" baseline="0"/>
              <a:t> or show screenshots etc</a:t>
            </a:r>
          </a:p>
          <a:p>
            <a:endParaRPr lang="en-US" baseline="0"/>
          </a:p>
          <a:p>
            <a:r>
              <a:rPr lang="en-US" baseline="0"/>
              <a:t>If content is added in this slide you will need to use bulleted text</a:t>
            </a:r>
            <a:endParaRPr lang="en-IN"/>
          </a:p>
        </p:txBody>
      </p:sp>
      <p:sp>
        <p:nvSpPr>
          <p:cNvPr id="4" name="Slide Number Placeholder 3"/>
          <p:cNvSpPr>
            <a:spLocks noGrp="1"/>
          </p:cNvSpPr>
          <p:nvPr>
            <p:ph type="sldNum" sz="quarter" idx="10"/>
          </p:nvPr>
        </p:nvSpPr>
        <p:spPr/>
        <p:txBody>
          <a:bodyPr/>
          <a:lstStyle/>
          <a:p>
            <a:fld id="{4704AA71-C613-6B42-8773-688627DE3311}" type="slidenum">
              <a:rPr lang="en-US" smtClean="0"/>
              <a:pPr/>
              <a:t>14</a:t>
            </a:fld>
            <a:endParaRPr lang="en-US"/>
          </a:p>
        </p:txBody>
      </p:sp>
    </p:spTree>
    <p:extLst>
      <p:ext uri="{BB962C8B-B14F-4D97-AF65-F5344CB8AC3E}">
        <p14:creationId xmlns:p14="http://schemas.microsoft.com/office/powerpoint/2010/main" val="28203399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a:t>Horizontal Image slide </a:t>
            </a:r>
            <a:r>
              <a:rPr lang="en-US"/>
              <a:t>– Horizontal image with bulleted text</a:t>
            </a:r>
          </a:p>
          <a:p>
            <a:endParaRPr lang="en-US"/>
          </a:p>
          <a:p>
            <a:r>
              <a:rPr lang="en-US"/>
              <a:t>Title</a:t>
            </a:r>
            <a:r>
              <a:rPr lang="en-US" baseline="0"/>
              <a:t> – font size 20, Arial</a:t>
            </a:r>
          </a:p>
          <a:p>
            <a:endParaRPr lang="en-US" baseline="0"/>
          </a:p>
          <a:p>
            <a:r>
              <a:rPr lang="en-US" baseline="0"/>
              <a:t>Click on the icon to add image, the size of the image will be automatically determined once inserted, do not alter the size of the image</a:t>
            </a:r>
          </a:p>
          <a:p>
            <a:endParaRPr lang="en-US" baseline="0"/>
          </a:p>
          <a:p>
            <a:r>
              <a:rPr lang="en-US" baseline="0"/>
              <a:t>In the text box below the bulleted text should not be beyond one line</a:t>
            </a:r>
          </a:p>
          <a:p>
            <a:r>
              <a:rPr lang="en-US" baseline="0"/>
              <a:t>Font size should be 20, Arial normal and should not exceed beyond 4 bullet points</a:t>
            </a:r>
          </a:p>
          <a:p>
            <a:endParaRPr lang="en-US"/>
          </a:p>
          <a:p>
            <a:endParaRPr lang="en-US"/>
          </a:p>
          <a:p>
            <a:endParaRPr lang="en-IN"/>
          </a:p>
        </p:txBody>
      </p:sp>
      <p:sp>
        <p:nvSpPr>
          <p:cNvPr id="4" name="Slide Number Placeholder 3"/>
          <p:cNvSpPr>
            <a:spLocks noGrp="1"/>
          </p:cNvSpPr>
          <p:nvPr>
            <p:ph type="sldNum" sz="quarter" idx="10"/>
          </p:nvPr>
        </p:nvSpPr>
        <p:spPr/>
        <p:txBody>
          <a:bodyPr/>
          <a:lstStyle/>
          <a:p>
            <a:fld id="{4704AA71-C613-6B42-8773-688627DE3311}" type="slidenum">
              <a:rPr lang="en-US" smtClean="0"/>
              <a:pPr/>
              <a:t>15</a:t>
            </a:fld>
            <a:endParaRPr lang="en-US"/>
          </a:p>
        </p:txBody>
      </p:sp>
    </p:spTree>
    <p:extLst>
      <p:ext uri="{BB962C8B-B14F-4D97-AF65-F5344CB8AC3E}">
        <p14:creationId xmlns:p14="http://schemas.microsoft.com/office/powerpoint/2010/main" val="30874578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a:t>Horizontal Image slide </a:t>
            </a:r>
            <a:r>
              <a:rPr lang="en-US"/>
              <a:t>– Horizontal image with bulleted text</a:t>
            </a:r>
          </a:p>
          <a:p>
            <a:endParaRPr lang="en-US"/>
          </a:p>
          <a:p>
            <a:r>
              <a:rPr lang="en-US"/>
              <a:t>Title</a:t>
            </a:r>
            <a:r>
              <a:rPr lang="en-US" baseline="0"/>
              <a:t> – font size 20, Arial</a:t>
            </a:r>
          </a:p>
          <a:p>
            <a:endParaRPr lang="en-US" baseline="0"/>
          </a:p>
          <a:p>
            <a:r>
              <a:rPr lang="en-US" baseline="0"/>
              <a:t>Click on the icon to add image, the size of the image will be automatically determined once inserted, do not alter the size of the image</a:t>
            </a:r>
          </a:p>
          <a:p>
            <a:endParaRPr lang="en-US" baseline="0"/>
          </a:p>
          <a:p>
            <a:r>
              <a:rPr lang="en-US" baseline="0"/>
              <a:t>In the text box below the bulleted text should not be beyond one line</a:t>
            </a:r>
          </a:p>
          <a:p>
            <a:r>
              <a:rPr lang="en-US" baseline="0"/>
              <a:t>Font size should be 20, Arial normal and should not exceed beyond 4 bullet points</a:t>
            </a:r>
          </a:p>
          <a:p>
            <a:endParaRPr lang="en-US"/>
          </a:p>
          <a:p>
            <a:endParaRPr lang="en-US"/>
          </a:p>
          <a:p>
            <a:endParaRPr lang="en-IN"/>
          </a:p>
        </p:txBody>
      </p:sp>
      <p:sp>
        <p:nvSpPr>
          <p:cNvPr id="4" name="Slide Number Placeholder 3"/>
          <p:cNvSpPr>
            <a:spLocks noGrp="1"/>
          </p:cNvSpPr>
          <p:nvPr>
            <p:ph type="sldNum" sz="quarter" idx="10"/>
          </p:nvPr>
        </p:nvSpPr>
        <p:spPr/>
        <p:txBody>
          <a:bodyPr/>
          <a:lstStyle/>
          <a:p>
            <a:fld id="{4704AA71-C613-6B42-8773-688627DE3311}" type="slidenum">
              <a:rPr lang="en-US" smtClean="0"/>
              <a:pPr/>
              <a:t>16</a:t>
            </a:fld>
            <a:endParaRPr lang="en-US"/>
          </a:p>
        </p:txBody>
      </p:sp>
    </p:spTree>
    <p:extLst>
      <p:ext uri="{BB962C8B-B14F-4D97-AF65-F5344CB8AC3E}">
        <p14:creationId xmlns:p14="http://schemas.microsoft.com/office/powerpoint/2010/main" val="29417885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a:t>Horizontal Image slide </a:t>
            </a:r>
            <a:r>
              <a:rPr lang="en-US"/>
              <a:t>– Horizontal image with bulleted text</a:t>
            </a:r>
          </a:p>
          <a:p>
            <a:endParaRPr lang="en-US"/>
          </a:p>
          <a:p>
            <a:r>
              <a:rPr lang="en-US"/>
              <a:t>Title</a:t>
            </a:r>
            <a:r>
              <a:rPr lang="en-US" baseline="0"/>
              <a:t> – font size 20, Arial</a:t>
            </a:r>
          </a:p>
          <a:p>
            <a:endParaRPr lang="en-US" baseline="0"/>
          </a:p>
          <a:p>
            <a:r>
              <a:rPr lang="en-US" baseline="0"/>
              <a:t>Click on the icon to add image, the size of the image will be automatically determined once inserted, do not alter the size of the image</a:t>
            </a:r>
          </a:p>
          <a:p>
            <a:endParaRPr lang="en-US" baseline="0"/>
          </a:p>
          <a:p>
            <a:r>
              <a:rPr lang="en-US" baseline="0"/>
              <a:t>In the text box below the bulleted text should not be beyond one line</a:t>
            </a:r>
          </a:p>
          <a:p>
            <a:r>
              <a:rPr lang="en-US" baseline="0"/>
              <a:t>Font size should be 20, Arial normal and should not exceed beyond 4 bullet points</a:t>
            </a:r>
          </a:p>
          <a:p>
            <a:endParaRPr lang="en-US"/>
          </a:p>
          <a:p>
            <a:endParaRPr lang="en-US"/>
          </a:p>
          <a:p>
            <a:endParaRPr lang="en-IN"/>
          </a:p>
        </p:txBody>
      </p:sp>
      <p:sp>
        <p:nvSpPr>
          <p:cNvPr id="4" name="Slide Number Placeholder 3"/>
          <p:cNvSpPr>
            <a:spLocks noGrp="1"/>
          </p:cNvSpPr>
          <p:nvPr>
            <p:ph type="sldNum" sz="quarter" idx="10"/>
          </p:nvPr>
        </p:nvSpPr>
        <p:spPr/>
        <p:txBody>
          <a:bodyPr/>
          <a:lstStyle/>
          <a:p>
            <a:fld id="{4704AA71-C613-6B42-8773-688627DE3311}" type="slidenum">
              <a:rPr lang="en-US" smtClean="0"/>
              <a:pPr/>
              <a:t>17</a:t>
            </a:fld>
            <a:endParaRPr lang="en-US"/>
          </a:p>
        </p:txBody>
      </p:sp>
    </p:spTree>
    <p:extLst>
      <p:ext uri="{BB962C8B-B14F-4D97-AF65-F5344CB8AC3E}">
        <p14:creationId xmlns:p14="http://schemas.microsoft.com/office/powerpoint/2010/main" val="39806750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a:t>Horizontal Image slide </a:t>
            </a:r>
            <a:r>
              <a:rPr lang="en-US"/>
              <a:t>– Horizontal image with bulleted text</a:t>
            </a:r>
          </a:p>
          <a:p>
            <a:endParaRPr lang="en-US"/>
          </a:p>
          <a:p>
            <a:r>
              <a:rPr lang="en-US"/>
              <a:t>Title</a:t>
            </a:r>
            <a:r>
              <a:rPr lang="en-US" baseline="0"/>
              <a:t> – font size 20, Arial</a:t>
            </a:r>
          </a:p>
          <a:p>
            <a:endParaRPr lang="en-US" baseline="0"/>
          </a:p>
          <a:p>
            <a:r>
              <a:rPr lang="en-US" baseline="0"/>
              <a:t>Click on the icon to add image, the size of the image will be automatically determined once inserted, do not alter the size of the image</a:t>
            </a:r>
          </a:p>
          <a:p>
            <a:endParaRPr lang="en-US" baseline="0"/>
          </a:p>
          <a:p>
            <a:r>
              <a:rPr lang="en-US" baseline="0"/>
              <a:t>In the text box below the bulleted text should not be beyond one line</a:t>
            </a:r>
          </a:p>
          <a:p>
            <a:r>
              <a:rPr lang="en-US" baseline="0"/>
              <a:t>Font size should be 20, Arial normal and should not exceed beyond 4 bullet points</a:t>
            </a:r>
          </a:p>
          <a:p>
            <a:endParaRPr lang="en-US"/>
          </a:p>
          <a:p>
            <a:endParaRPr lang="en-US"/>
          </a:p>
          <a:p>
            <a:endParaRPr lang="en-IN"/>
          </a:p>
        </p:txBody>
      </p:sp>
      <p:sp>
        <p:nvSpPr>
          <p:cNvPr id="4" name="Slide Number Placeholder 3"/>
          <p:cNvSpPr>
            <a:spLocks noGrp="1"/>
          </p:cNvSpPr>
          <p:nvPr>
            <p:ph type="sldNum" sz="quarter" idx="10"/>
          </p:nvPr>
        </p:nvSpPr>
        <p:spPr/>
        <p:txBody>
          <a:bodyPr/>
          <a:lstStyle/>
          <a:p>
            <a:fld id="{4704AA71-C613-6B42-8773-688627DE3311}" type="slidenum">
              <a:rPr lang="en-US" smtClean="0"/>
              <a:pPr/>
              <a:t>18</a:t>
            </a:fld>
            <a:endParaRPr lang="en-US"/>
          </a:p>
        </p:txBody>
      </p:sp>
    </p:spTree>
    <p:extLst>
      <p:ext uri="{BB962C8B-B14F-4D97-AF65-F5344CB8AC3E}">
        <p14:creationId xmlns:p14="http://schemas.microsoft.com/office/powerpoint/2010/main" val="11084984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a:t>Horizontal Image slide </a:t>
            </a:r>
            <a:r>
              <a:rPr lang="en-US"/>
              <a:t>– Horizontal image with bulleted text</a:t>
            </a:r>
          </a:p>
          <a:p>
            <a:endParaRPr lang="en-US"/>
          </a:p>
          <a:p>
            <a:r>
              <a:rPr lang="en-US"/>
              <a:t>Title</a:t>
            </a:r>
            <a:r>
              <a:rPr lang="en-US" baseline="0"/>
              <a:t> – font size 20, Arial</a:t>
            </a:r>
          </a:p>
          <a:p>
            <a:endParaRPr lang="en-US" baseline="0"/>
          </a:p>
          <a:p>
            <a:r>
              <a:rPr lang="en-US" baseline="0"/>
              <a:t>Click on the icon to add image, the size of the image will be automatically determined once inserted, do not alter the size of the image</a:t>
            </a:r>
          </a:p>
          <a:p>
            <a:endParaRPr lang="en-US" baseline="0"/>
          </a:p>
          <a:p>
            <a:r>
              <a:rPr lang="en-US" baseline="0"/>
              <a:t>In the text box below the bulleted text should not be beyond one line</a:t>
            </a:r>
          </a:p>
          <a:p>
            <a:r>
              <a:rPr lang="en-US" baseline="0"/>
              <a:t>Font size should be 20, Arial normal and should not exceed beyond 4 bullet points</a:t>
            </a:r>
          </a:p>
          <a:p>
            <a:endParaRPr lang="en-US"/>
          </a:p>
          <a:p>
            <a:endParaRPr lang="en-US"/>
          </a:p>
          <a:p>
            <a:endParaRPr lang="en-IN"/>
          </a:p>
        </p:txBody>
      </p:sp>
      <p:sp>
        <p:nvSpPr>
          <p:cNvPr id="4" name="Slide Number Placeholder 3"/>
          <p:cNvSpPr>
            <a:spLocks noGrp="1"/>
          </p:cNvSpPr>
          <p:nvPr>
            <p:ph type="sldNum" sz="quarter" idx="10"/>
          </p:nvPr>
        </p:nvSpPr>
        <p:spPr/>
        <p:txBody>
          <a:bodyPr/>
          <a:lstStyle/>
          <a:p>
            <a:fld id="{4704AA71-C613-6B42-8773-688627DE3311}" type="slidenum">
              <a:rPr lang="en-US" smtClean="0"/>
              <a:pPr/>
              <a:t>19</a:t>
            </a:fld>
            <a:endParaRPr lang="en-US"/>
          </a:p>
        </p:txBody>
      </p:sp>
    </p:spTree>
    <p:extLst>
      <p:ext uri="{BB962C8B-B14F-4D97-AF65-F5344CB8AC3E}">
        <p14:creationId xmlns:p14="http://schemas.microsoft.com/office/powerpoint/2010/main" val="1082719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04AA71-C613-6B42-8773-688627DE3311}" type="slidenum">
              <a:rPr lang="en-US" smtClean="0"/>
              <a:pPr/>
              <a:t>2</a:t>
            </a:fld>
            <a:endParaRPr lang="en-US"/>
          </a:p>
        </p:txBody>
      </p:sp>
    </p:spTree>
    <p:extLst>
      <p:ext uri="{BB962C8B-B14F-4D97-AF65-F5344CB8AC3E}">
        <p14:creationId xmlns:p14="http://schemas.microsoft.com/office/powerpoint/2010/main" val="33756312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a:t>Horizontal Image slide </a:t>
            </a:r>
            <a:r>
              <a:rPr lang="en-US"/>
              <a:t>– Horizontal image with bulleted text</a:t>
            </a:r>
          </a:p>
          <a:p>
            <a:endParaRPr lang="en-US"/>
          </a:p>
          <a:p>
            <a:r>
              <a:rPr lang="en-US"/>
              <a:t>Title</a:t>
            </a:r>
            <a:r>
              <a:rPr lang="en-US" baseline="0"/>
              <a:t> – font size 20, Arial</a:t>
            </a:r>
          </a:p>
          <a:p>
            <a:endParaRPr lang="en-US" baseline="0"/>
          </a:p>
          <a:p>
            <a:r>
              <a:rPr lang="en-US" baseline="0"/>
              <a:t>Click on the icon to add image, the size of the image will be automatically determined once inserted, do not alter the size of the image</a:t>
            </a:r>
          </a:p>
          <a:p>
            <a:endParaRPr lang="en-US" baseline="0"/>
          </a:p>
          <a:p>
            <a:r>
              <a:rPr lang="en-US" baseline="0"/>
              <a:t>In the text box below the bulleted text should not be beyond one line</a:t>
            </a:r>
          </a:p>
          <a:p>
            <a:r>
              <a:rPr lang="en-US" baseline="0"/>
              <a:t>Font size should be 20, Arial normal and should not exceed beyond 4 bullet points</a:t>
            </a:r>
          </a:p>
          <a:p>
            <a:endParaRPr lang="en-US"/>
          </a:p>
          <a:p>
            <a:endParaRPr lang="en-US"/>
          </a:p>
          <a:p>
            <a:endParaRPr lang="en-IN"/>
          </a:p>
        </p:txBody>
      </p:sp>
      <p:sp>
        <p:nvSpPr>
          <p:cNvPr id="4" name="Slide Number Placeholder 3"/>
          <p:cNvSpPr>
            <a:spLocks noGrp="1"/>
          </p:cNvSpPr>
          <p:nvPr>
            <p:ph type="sldNum" sz="quarter" idx="10"/>
          </p:nvPr>
        </p:nvSpPr>
        <p:spPr/>
        <p:txBody>
          <a:bodyPr/>
          <a:lstStyle/>
          <a:p>
            <a:fld id="{4704AA71-C613-6B42-8773-688627DE3311}" type="slidenum">
              <a:rPr lang="en-US" smtClean="0"/>
              <a:pPr/>
              <a:t>20</a:t>
            </a:fld>
            <a:endParaRPr lang="en-US"/>
          </a:p>
        </p:txBody>
      </p:sp>
    </p:spTree>
    <p:extLst>
      <p:ext uri="{BB962C8B-B14F-4D97-AF65-F5344CB8AC3E}">
        <p14:creationId xmlns:p14="http://schemas.microsoft.com/office/powerpoint/2010/main" val="35703272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a:t>Horizontal Image slide </a:t>
            </a:r>
            <a:r>
              <a:rPr lang="en-US"/>
              <a:t>– Horizontal image with bulleted text</a:t>
            </a:r>
          </a:p>
          <a:p>
            <a:endParaRPr lang="en-US"/>
          </a:p>
          <a:p>
            <a:r>
              <a:rPr lang="en-US"/>
              <a:t>Title</a:t>
            </a:r>
            <a:r>
              <a:rPr lang="en-US" baseline="0"/>
              <a:t> – font size 20, Arial</a:t>
            </a:r>
          </a:p>
          <a:p>
            <a:endParaRPr lang="en-US" baseline="0"/>
          </a:p>
          <a:p>
            <a:r>
              <a:rPr lang="en-US" baseline="0"/>
              <a:t>Click on the icon to add image, the size of the image will be automatically determined once inserted, do not alter the size of the image</a:t>
            </a:r>
          </a:p>
          <a:p>
            <a:endParaRPr lang="en-US" baseline="0"/>
          </a:p>
          <a:p>
            <a:r>
              <a:rPr lang="en-US" baseline="0"/>
              <a:t>In the text box below the bulleted text should not be beyond one line</a:t>
            </a:r>
          </a:p>
          <a:p>
            <a:r>
              <a:rPr lang="en-US" baseline="0"/>
              <a:t>Font size should be 20, Arial normal and should not exceed beyond 4 bullet points</a:t>
            </a:r>
          </a:p>
          <a:p>
            <a:endParaRPr lang="en-US"/>
          </a:p>
          <a:p>
            <a:endParaRPr lang="en-US"/>
          </a:p>
          <a:p>
            <a:endParaRPr lang="en-IN"/>
          </a:p>
        </p:txBody>
      </p:sp>
      <p:sp>
        <p:nvSpPr>
          <p:cNvPr id="4" name="Slide Number Placeholder 3"/>
          <p:cNvSpPr>
            <a:spLocks noGrp="1"/>
          </p:cNvSpPr>
          <p:nvPr>
            <p:ph type="sldNum" sz="quarter" idx="10"/>
          </p:nvPr>
        </p:nvSpPr>
        <p:spPr/>
        <p:txBody>
          <a:bodyPr/>
          <a:lstStyle/>
          <a:p>
            <a:fld id="{4704AA71-C613-6B42-8773-688627DE3311}" type="slidenum">
              <a:rPr lang="en-US" smtClean="0"/>
              <a:pPr/>
              <a:t>21</a:t>
            </a:fld>
            <a:endParaRPr lang="en-US"/>
          </a:p>
        </p:txBody>
      </p:sp>
    </p:spTree>
    <p:extLst>
      <p:ext uri="{BB962C8B-B14F-4D97-AF65-F5344CB8AC3E}">
        <p14:creationId xmlns:p14="http://schemas.microsoft.com/office/powerpoint/2010/main" val="11659574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a:t>Horizontal Image slide </a:t>
            </a:r>
            <a:r>
              <a:rPr lang="en-US"/>
              <a:t>– Horizontal image with bulleted text</a:t>
            </a:r>
          </a:p>
          <a:p>
            <a:endParaRPr lang="en-US"/>
          </a:p>
          <a:p>
            <a:r>
              <a:rPr lang="en-US"/>
              <a:t>Title</a:t>
            </a:r>
            <a:r>
              <a:rPr lang="en-US" baseline="0"/>
              <a:t> – font size 20, Arial</a:t>
            </a:r>
          </a:p>
          <a:p>
            <a:endParaRPr lang="en-US" baseline="0"/>
          </a:p>
          <a:p>
            <a:r>
              <a:rPr lang="en-US" baseline="0"/>
              <a:t>Click on the icon to add image, the size of the image will be automatically determined once inserted, do not alter the size of the image</a:t>
            </a:r>
          </a:p>
          <a:p>
            <a:endParaRPr lang="en-US" baseline="0"/>
          </a:p>
          <a:p>
            <a:r>
              <a:rPr lang="en-US" baseline="0"/>
              <a:t>In the text box below the bulleted text should not be beyond one line</a:t>
            </a:r>
          </a:p>
          <a:p>
            <a:r>
              <a:rPr lang="en-US" baseline="0"/>
              <a:t>Font size should be 20, Arial normal and should not exceed beyond 4 bullet points</a:t>
            </a:r>
          </a:p>
          <a:p>
            <a:endParaRPr lang="en-US"/>
          </a:p>
          <a:p>
            <a:endParaRPr lang="en-US"/>
          </a:p>
          <a:p>
            <a:endParaRPr lang="en-IN"/>
          </a:p>
        </p:txBody>
      </p:sp>
      <p:sp>
        <p:nvSpPr>
          <p:cNvPr id="4" name="Slide Number Placeholder 3"/>
          <p:cNvSpPr>
            <a:spLocks noGrp="1"/>
          </p:cNvSpPr>
          <p:nvPr>
            <p:ph type="sldNum" sz="quarter" idx="10"/>
          </p:nvPr>
        </p:nvSpPr>
        <p:spPr/>
        <p:txBody>
          <a:bodyPr/>
          <a:lstStyle/>
          <a:p>
            <a:fld id="{4704AA71-C613-6B42-8773-688627DE3311}" type="slidenum">
              <a:rPr lang="en-US" smtClean="0"/>
              <a:pPr/>
              <a:t>22</a:t>
            </a:fld>
            <a:endParaRPr lang="en-US"/>
          </a:p>
        </p:txBody>
      </p:sp>
    </p:spTree>
    <p:extLst>
      <p:ext uri="{BB962C8B-B14F-4D97-AF65-F5344CB8AC3E}">
        <p14:creationId xmlns:p14="http://schemas.microsoft.com/office/powerpoint/2010/main" val="11450545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a:t>Horizontal Image slide </a:t>
            </a:r>
            <a:r>
              <a:rPr lang="en-US"/>
              <a:t>– Horizontal image with bulleted text</a:t>
            </a:r>
          </a:p>
          <a:p>
            <a:endParaRPr lang="en-US"/>
          </a:p>
          <a:p>
            <a:r>
              <a:rPr lang="en-US"/>
              <a:t>Title</a:t>
            </a:r>
            <a:r>
              <a:rPr lang="en-US" baseline="0"/>
              <a:t> – font size 20, Arial</a:t>
            </a:r>
          </a:p>
          <a:p>
            <a:endParaRPr lang="en-US" baseline="0"/>
          </a:p>
          <a:p>
            <a:r>
              <a:rPr lang="en-US" baseline="0"/>
              <a:t>Click on the icon to add image, the size of the image will be automatically determined once inserted, do not alter the size of the image</a:t>
            </a:r>
          </a:p>
          <a:p>
            <a:endParaRPr lang="en-US" baseline="0"/>
          </a:p>
          <a:p>
            <a:r>
              <a:rPr lang="en-US" baseline="0"/>
              <a:t>In the text box below the bulleted text should not be beyond one line</a:t>
            </a:r>
          </a:p>
          <a:p>
            <a:r>
              <a:rPr lang="en-US" baseline="0"/>
              <a:t>Font size should be 20, Arial normal and should not exceed beyond 4 bullet points</a:t>
            </a:r>
          </a:p>
          <a:p>
            <a:endParaRPr lang="en-US"/>
          </a:p>
          <a:p>
            <a:endParaRPr lang="en-US"/>
          </a:p>
          <a:p>
            <a:endParaRPr lang="en-IN"/>
          </a:p>
        </p:txBody>
      </p:sp>
      <p:sp>
        <p:nvSpPr>
          <p:cNvPr id="4" name="Slide Number Placeholder 3"/>
          <p:cNvSpPr>
            <a:spLocks noGrp="1"/>
          </p:cNvSpPr>
          <p:nvPr>
            <p:ph type="sldNum" sz="quarter" idx="10"/>
          </p:nvPr>
        </p:nvSpPr>
        <p:spPr/>
        <p:txBody>
          <a:bodyPr/>
          <a:lstStyle/>
          <a:p>
            <a:fld id="{4704AA71-C613-6B42-8773-688627DE3311}" type="slidenum">
              <a:rPr lang="en-US" smtClean="0"/>
              <a:pPr/>
              <a:t>23</a:t>
            </a:fld>
            <a:endParaRPr lang="en-US"/>
          </a:p>
        </p:txBody>
      </p:sp>
    </p:spTree>
    <p:extLst>
      <p:ext uri="{BB962C8B-B14F-4D97-AF65-F5344CB8AC3E}">
        <p14:creationId xmlns:p14="http://schemas.microsoft.com/office/powerpoint/2010/main" val="636986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a:t>Horizontal Image slide </a:t>
            </a:r>
            <a:r>
              <a:rPr lang="en-US"/>
              <a:t>– Horizontal image with bulleted text</a:t>
            </a:r>
          </a:p>
          <a:p>
            <a:endParaRPr lang="en-US"/>
          </a:p>
          <a:p>
            <a:r>
              <a:rPr lang="en-US"/>
              <a:t>Title</a:t>
            </a:r>
            <a:r>
              <a:rPr lang="en-US" baseline="0"/>
              <a:t> – font size 20, Arial</a:t>
            </a:r>
          </a:p>
          <a:p>
            <a:endParaRPr lang="en-US" baseline="0"/>
          </a:p>
          <a:p>
            <a:r>
              <a:rPr lang="en-US" baseline="0"/>
              <a:t>Click on the icon to add image, the size of the image will be automatically determined once inserted, do not alter the size of the image</a:t>
            </a:r>
          </a:p>
          <a:p>
            <a:endParaRPr lang="en-US" baseline="0"/>
          </a:p>
          <a:p>
            <a:r>
              <a:rPr lang="en-US" baseline="0"/>
              <a:t>In the text box below the bulleted text should not be beyond one line</a:t>
            </a:r>
          </a:p>
          <a:p>
            <a:r>
              <a:rPr lang="en-US" baseline="0"/>
              <a:t>Font size should be 20, Arial normal and should not exceed beyond 4 bullet points</a:t>
            </a:r>
          </a:p>
          <a:p>
            <a:endParaRPr lang="en-US"/>
          </a:p>
          <a:p>
            <a:endParaRPr lang="en-US"/>
          </a:p>
          <a:p>
            <a:endParaRPr lang="en-IN"/>
          </a:p>
        </p:txBody>
      </p:sp>
      <p:sp>
        <p:nvSpPr>
          <p:cNvPr id="4" name="Slide Number Placeholder 3"/>
          <p:cNvSpPr>
            <a:spLocks noGrp="1"/>
          </p:cNvSpPr>
          <p:nvPr>
            <p:ph type="sldNum" sz="quarter" idx="10"/>
          </p:nvPr>
        </p:nvSpPr>
        <p:spPr/>
        <p:txBody>
          <a:bodyPr/>
          <a:lstStyle/>
          <a:p>
            <a:fld id="{4704AA71-C613-6B42-8773-688627DE3311}" type="slidenum">
              <a:rPr lang="en-US" smtClean="0"/>
              <a:pPr/>
              <a:t>24</a:t>
            </a:fld>
            <a:endParaRPr lang="en-US"/>
          </a:p>
        </p:txBody>
      </p:sp>
    </p:spTree>
    <p:extLst>
      <p:ext uri="{BB962C8B-B14F-4D97-AF65-F5344CB8AC3E}">
        <p14:creationId xmlns:p14="http://schemas.microsoft.com/office/powerpoint/2010/main" val="28498659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a:t>Horizontal Image slide </a:t>
            </a:r>
            <a:r>
              <a:rPr lang="en-US"/>
              <a:t>– Horizontal image with bulleted text</a:t>
            </a:r>
          </a:p>
          <a:p>
            <a:endParaRPr lang="en-US"/>
          </a:p>
          <a:p>
            <a:r>
              <a:rPr lang="en-US"/>
              <a:t>Title</a:t>
            </a:r>
            <a:r>
              <a:rPr lang="en-US" baseline="0"/>
              <a:t> – font size 20, Arial</a:t>
            </a:r>
          </a:p>
          <a:p>
            <a:endParaRPr lang="en-US" baseline="0"/>
          </a:p>
          <a:p>
            <a:r>
              <a:rPr lang="en-US" baseline="0"/>
              <a:t>Click on the icon to add image, the size of the image will be automatically determined once inserted, do not alter the size of the image</a:t>
            </a:r>
          </a:p>
          <a:p>
            <a:endParaRPr lang="en-US" baseline="0"/>
          </a:p>
          <a:p>
            <a:r>
              <a:rPr lang="en-US" baseline="0"/>
              <a:t>In the text box below the bulleted text should not be beyond one line</a:t>
            </a:r>
          </a:p>
          <a:p>
            <a:r>
              <a:rPr lang="en-US" baseline="0"/>
              <a:t>Font size should be 20, Arial normal and should not exceed beyond 4 bullet points</a:t>
            </a:r>
          </a:p>
          <a:p>
            <a:endParaRPr lang="en-US"/>
          </a:p>
          <a:p>
            <a:endParaRPr lang="en-US"/>
          </a:p>
          <a:p>
            <a:endParaRPr lang="en-IN"/>
          </a:p>
        </p:txBody>
      </p:sp>
      <p:sp>
        <p:nvSpPr>
          <p:cNvPr id="4" name="Slide Number Placeholder 3"/>
          <p:cNvSpPr>
            <a:spLocks noGrp="1"/>
          </p:cNvSpPr>
          <p:nvPr>
            <p:ph type="sldNum" sz="quarter" idx="10"/>
          </p:nvPr>
        </p:nvSpPr>
        <p:spPr/>
        <p:txBody>
          <a:bodyPr/>
          <a:lstStyle/>
          <a:p>
            <a:fld id="{4704AA71-C613-6B42-8773-688627DE3311}" type="slidenum">
              <a:rPr lang="en-US" smtClean="0"/>
              <a:pPr/>
              <a:t>25</a:t>
            </a:fld>
            <a:endParaRPr lang="en-US"/>
          </a:p>
        </p:txBody>
      </p:sp>
    </p:spTree>
    <p:extLst>
      <p:ext uri="{BB962C8B-B14F-4D97-AF65-F5344CB8AC3E}">
        <p14:creationId xmlns:p14="http://schemas.microsoft.com/office/powerpoint/2010/main" val="4434866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a:t>Horizontal Image slide </a:t>
            </a:r>
            <a:r>
              <a:rPr lang="en-US"/>
              <a:t>– Horizontal image with bulleted text</a:t>
            </a:r>
          </a:p>
          <a:p>
            <a:endParaRPr lang="en-US"/>
          </a:p>
          <a:p>
            <a:r>
              <a:rPr lang="en-US"/>
              <a:t>Title</a:t>
            </a:r>
            <a:r>
              <a:rPr lang="en-US" baseline="0"/>
              <a:t> – font size 20, Arial</a:t>
            </a:r>
          </a:p>
          <a:p>
            <a:endParaRPr lang="en-US" baseline="0"/>
          </a:p>
          <a:p>
            <a:r>
              <a:rPr lang="en-US" baseline="0"/>
              <a:t>Click on the icon to add image, the size of the image will be automatically determined once inserted, do not alter the size of the image</a:t>
            </a:r>
          </a:p>
          <a:p>
            <a:endParaRPr lang="en-US" baseline="0"/>
          </a:p>
          <a:p>
            <a:r>
              <a:rPr lang="en-US" baseline="0"/>
              <a:t>In the text box below the bulleted text should not be beyond one line</a:t>
            </a:r>
          </a:p>
          <a:p>
            <a:r>
              <a:rPr lang="en-US" baseline="0"/>
              <a:t>Font size should be 20, Arial normal and should not exceed beyond 4 bullet points</a:t>
            </a:r>
          </a:p>
          <a:p>
            <a:endParaRPr lang="en-US"/>
          </a:p>
          <a:p>
            <a:endParaRPr lang="en-US"/>
          </a:p>
          <a:p>
            <a:endParaRPr lang="en-IN"/>
          </a:p>
        </p:txBody>
      </p:sp>
      <p:sp>
        <p:nvSpPr>
          <p:cNvPr id="4" name="Slide Number Placeholder 3"/>
          <p:cNvSpPr>
            <a:spLocks noGrp="1"/>
          </p:cNvSpPr>
          <p:nvPr>
            <p:ph type="sldNum" sz="quarter" idx="10"/>
          </p:nvPr>
        </p:nvSpPr>
        <p:spPr/>
        <p:txBody>
          <a:bodyPr/>
          <a:lstStyle/>
          <a:p>
            <a:fld id="{4704AA71-C613-6B42-8773-688627DE3311}" type="slidenum">
              <a:rPr lang="en-US" smtClean="0"/>
              <a:pPr/>
              <a:t>26</a:t>
            </a:fld>
            <a:endParaRPr lang="en-US"/>
          </a:p>
        </p:txBody>
      </p:sp>
    </p:spTree>
    <p:extLst>
      <p:ext uri="{BB962C8B-B14F-4D97-AF65-F5344CB8AC3E}">
        <p14:creationId xmlns:p14="http://schemas.microsoft.com/office/powerpoint/2010/main" val="28282286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a:t>Horizontal Image slide </a:t>
            </a:r>
            <a:r>
              <a:rPr lang="en-US"/>
              <a:t>– Horizontal image with bulleted text</a:t>
            </a:r>
          </a:p>
          <a:p>
            <a:endParaRPr lang="en-US"/>
          </a:p>
          <a:p>
            <a:r>
              <a:rPr lang="en-US"/>
              <a:t>Title</a:t>
            </a:r>
            <a:r>
              <a:rPr lang="en-US" baseline="0"/>
              <a:t> – font size 20, Arial</a:t>
            </a:r>
          </a:p>
          <a:p>
            <a:endParaRPr lang="en-US" baseline="0"/>
          </a:p>
          <a:p>
            <a:r>
              <a:rPr lang="en-US" baseline="0"/>
              <a:t>Click on the icon to add image, the size of the image will be automatically determined once inserted, do not alter the size of the image</a:t>
            </a:r>
          </a:p>
          <a:p>
            <a:endParaRPr lang="en-US" baseline="0"/>
          </a:p>
          <a:p>
            <a:r>
              <a:rPr lang="en-US" baseline="0"/>
              <a:t>In the text box below the bulleted text should not be beyond one line</a:t>
            </a:r>
          </a:p>
          <a:p>
            <a:r>
              <a:rPr lang="en-US" baseline="0"/>
              <a:t>Font size should be 20, Arial normal and should not exceed beyond 4 bullet points</a:t>
            </a:r>
          </a:p>
          <a:p>
            <a:endParaRPr lang="en-US"/>
          </a:p>
          <a:p>
            <a:endParaRPr lang="en-US"/>
          </a:p>
          <a:p>
            <a:endParaRPr lang="en-IN"/>
          </a:p>
        </p:txBody>
      </p:sp>
      <p:sp>
        <p:nvSpPr>
          <p:cNvPr id="4" name="Slide Number Placeholder 3"/>
          <p:cNvSpPr>
            <a:spLocks noGrp="1"/>
          </p:cNvSpPr>
          <p:nvPr>
            <p:ph type="sldNum" sz="quarter" idx="10"/>
          </p:nvPr>
        </p:nvSpPr>
        <p:spPr/>
        <p:txBody>
          <a:bodyPr/>
          <a:lstStyle/>
          <a:p>
            <a:fld id="{4704AA71-C613-6B42-8773-688627DE3311}" type="slidenum">
              <a:rPr lang="en-US" smtClean="0"/>
              <a:pPr/>
              <a:t>27</a:t>
            </a:fld>
            <a:endParaRPr lang="en-US"/>
          </a:p>
        </p:txBody>
      </p:sp>
    </p:spTree>
    <p:extLst>
      <p:ext uri="{BB962C8B-B14F-4D97-AF65-F5344CB8AC3E}">
        <p14:creationId xmlns:p14="http://schemas.microsoft.com/office/powerpoint/2010/main" val="33557208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a:t>Horizontal Image slide </a:t>
            </a:r>
            <a:r>
              <a:rPr lang="en-US"/>
              <a:t>– Horizontal image with bulleted text</a:t>
            </a:r>
          </a:p>
          <a:p>
            <a:endParaRPr lang="en-US"/>
          </a:p>
          <a:p>
            <a:r>
              <a:rPr lang="en-US"/>
              <a:t>Title</a:t>
            </a:r>
            <a:r>
              <a:rPr lang="en-US" baseline="0"/>
              <a:t> – font size 20, Arial</a:t>
            </a:r>
          </a:p>
          <a:p>
            <a:endParaRPr lang="en-US" baseline="0"/>
          </a:p>
          <a:p>
            <a:r>
              <a:rPr lang="en-US" baseline="0"/>
              <a:t>Click on the icon to add image, the size of the image will be automatically determined once inserted, do not alter the size of the image</a:t>
            </a:r>
          </a:p>
          <a:p>
            <a:endParaRPr lang="en-US" baseline="0"/>
          </a:p>
          <a:p>
            <a:r>
              <a:rPr lang="en-US" baseline="0"/>
              <a:t>In the text box below the bulleted text should not be beyond one line</a:t>
            </a:r>
          </a:p>
          <a:p>
            <a:r>
              <a:rPr lang="en-US" baseline="0"/>
              <a:t>Font size should be 20, Arial normal and should not exceed beyond 4 bullet points</a:t>
            </a:r>
          </a:p>
          <a:p>
            <a:endParaRPr lang="en-US"/>
          </a:p>
          <a:p>
            <a:endParaRPr lang="en-US"/>
          </a:p>
          <a:p>
            <a:endParaRPr lang="en-IN"/>
          </a:p>
        </p:txBody>
      </p:sp>
      <p:sp>
        <p:nvSpPr>
          <p:cNvPr id="4" name="Slide Number Placeholder 3"/>
          <p:cNvSpPr>
            <a:spLocks noGrp="1"/>
          </p:cNvSpPr>
          <p:nvPr>
            <p:ph type="sldNum" sz="quarter" idx="10"/>
          </p:nvPr>
        </p:nvSpPr>
        <p:spPr/>
        <p:txBody>
          <a:bodyPr/>
          <a:lstStyle/>
          <a:p>
            <a:fld id="{4704AA71-C613-6B42-8773-688627DE3311}" type="slidenum">
              <a:rPr lang="en-US" smtClean="0"/>
              <a:pPr/>
              <a:t>28</a:t>
            </a:fld>
            <a:endParaRPr lang="en-US"/>
          </a:p>
        </p:txBody>
      </p:sp>
    </p:spTree>
    <p:extLst>
      <p:ext uri="{BB962C8B-B14F-4D97-AF65-F5344CB8AC3E}">
        <p14:creationId xmlns:p14="http://schemas.microsoft.com/office/powerpoint/2010/main" val="39078351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a:t>Horizontal Image slide </a:t>
            </a:r>
            <a:r>
              <a:rPr lang="en-US"/>
              <a:t>– Horizontal image with bulleted text</a:t>
            </a:r>
          </a:p>
          <a:p>
            <a:endParaRPr lang="en-US"/>
          </a:p>
          <a:p>
            <a:r>
              <a:rPr lang="en-US"/>
              <a:t>Title</a:t>
            </a:r>
            <a:r>
              <a:rPr lang="en-US" baseline="0"/>
              <a:t> – font size 20, Arial</a:t>
            </a:r>
          </a:p>
          <a:p>
            <a:endParaRPr lang="en-US" baseline="0"/>
          </a:p>
          <a:p>
            <a:r>
              <a:rPr lang="en-US" baseline="0"/>
              <a:t>Click on the icon to add image, the size of the image will be automatically determined once inserted, do not alter the size of the image</a:t>
            </a:r>
          </a:p>
          <a:p>
            <a:endParaRPr lang="en-US" baseline="0"/>
          </a:p>
          <a:p>
            <a:r>
              <a:rPr lang="en-US" baseline="0"/>
              <a:t>In the text box below the bulleted text should not be beyond one line</a:t>
            </a:r>
          </a:p>
          <a:p>
            <a:r>
              <a:rPr lang="en-US" baseline="0"/>
              <a:t>Font size should be 20, Arial normal and should not exceed beyond 4 bullet points</a:t>
            </a:r>
          </a:p>
          <a:p>
            <a:endParaRPr lang="en-US"/>
          </a:p>
          <a:p>
            <a:endParaRPr lang="en-US"/>
          </a:p>
          <a:p>
            <a:endParaRPr lang="en-IN"/>
          </a:p>
        </p:txBody>
      </p:sp>
      <p:sp>
        <p:nvSpPr>
          <p:cNvPr id="4" name="Slide Number Placeholder 3"/>
          <p:cNvSpPr>
            <a:spLocks noGrp="1"/>
          </p:cNvSpPr>
          <p:nvPr>
            <p:ph type="sldNum" sz="quarter" idx="10"/>
          </p:nvPr>
        </p:nvSpPr>
        <p:spPr/>
        <p:txBody>
          <a:bodyPr/>
          <a:lstStyle/>
          <a:p>
            <a:fld id="{4704AA71-C613-6B42-8773-688627DE3311}" type="slidenum">
              <a:rPr lang="en-US" smtClean="0"/>
              <a:pPr/>
              <a:t>29</a:t>
            </a:fld>
            <a:endParaRPr lang="en-US"/>
          </a:p>
        </p:txBody>
      </p:sp>
    </p:spTree>
    <p:extLst>
      <p:ext uri="{BB962C8B-B14F-4D97-AF65-F5344CB8AC3E}">
        <p14:creationId xmlns:p14="http://schemas.microsoft.com/office/powerpoint/2010/main" val="460995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04AA71-C613-6B42-8773-688627DE3311}" type="slidenum">
              <a:rPr lang="en-US" smtClean="0"/>
              <a:pPr/>
              <a:t>3</a:t>
            </a:fld>
            <a:endParaRPr lang="en-US"/>
          </a:p>
        </p:txBody>
      </p:sp>
    </p:spTree>
    <p:extLst>
      <p:ext uri="{BB962C8B-B14F-4D97-AF65-F5344CB8AC3E}">
        <p14:creationId xmlns:p14="http://schemas.microsoft.com/office/powerpoint/2010/main" val="32880924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a:t>Horizontal Image slide </a:t>
            </a:r>
            <a:r>
              <a:rPr lang="en-US"/>
              <a:t>– Horizontal image with bulleted text</a:t>
            </a:r>
          </a:p>
          <a:p>
            <a:endParaRPr lang="en-US"/>
          </a:p>
          <a:p>
            <a:r>
              <a:rPr lang="en-US"/>
              <a:t>Title</a:t>
            </a:r>
            <a:r>
              <a:rPr lang="en-US" baseline="0"/>
              <a:t> – font size 20, Arial</a:t>
            </a:r>
          </a:p>
          <a:p>
            <a:endParaRPr lang="en-US" baseline="0"/>
          </a:p>
          <a:p>
            <a:r>
              <a:rPr lang="en-US" baseline="0"/>
              <a:t>Click on the icon to add image, the size of the image will be automatically determined once inserted, do not alter the size of the image</a:t>
            </a:r>
          </a:p>
          <a:p>
            <a:endParaRPr lang="en-US" baseline="0"/>
          </a:p>
          <a:p>
            <a:r>
              <a:rPr lang="en-US" baseline="0"/>
              <a:t>In the text box below the bulleted text should not be beyond one line</a:t>
            </a:r>
          </a:p>
          <a:p>
            <a:r>
              <a:rPr lang="en-US" baseline="0"/>
              <a:t>Font size should be 20, Arial normal and should not exceed beyond 4 bullet points</a:t>
            </a:r>
          </a:p>
          <a:p>
            <a:endParaRPr lang="en-US"/>
          </a:p>
          <a:p>
            <a:endParaRPr lang="en-US"/>
          </a:p>
          <a:p>
            <a:endParaRPr lang="en-IN"/>
          </a:p>
        </p:txBody>
      </p:sp>
      <p:sp>
        <p:nvSpPr>
          <p:cNvPr id="4" name="Slide Number Placeholder 3"/>
          <p:cNvSpPr>
            <a:spLocks noGrp="1"/>
          </p:cNvSpPr>
          <p:nvPr>
            <p:ph type="sldNum" sz="quarter" idx="10"/>
          </p:nvPr>
        </p:nvSpPr>
        <p:spPr/>
        <p:txBody>
          <a:bodyPr/>
          <a:lstStyle/>
          <a:p>
            <a:fld id="{4704AA71-C613-6B42-8773-688627DE3311}" type="slidenum">
              <a:rPr lang="en-US" smtClean="0"/>
              <a:pPr/>
              <a:t>30</a:t>
            </a:fld>
            <a:endParaRPr lang="en-US"/>
          </a:p>
        </p:txBody>
      </p:sp>
    </p:spTree>
    <p:extLst>
      <p:ext uri="{BB962C8B-B14F-4D97-AF65-F5344CB8AC3E}">
        <p14:creationId xmlns:p14="http://schemas.microsoft.com/office/powerpoint/2010/main" val="8851015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a:t>Horizontal Image slide </a:t>
            </a:r>
            <a:r>
              <a:rPr lang="en-US"/>
              <a:t>– Horizontal image with bulleted text</a:t>
            </a:r>
          </a:p>
          <a:p>
            <a:endParaRPr lang="en-US"/>
          </a:p>
          <a:p>
            <a:r>
              <a:rPr lang="en-US"/>
              <a:t>Title</a:t>
            </a:r>
            <a:r>
              <a:rPr lang="en-US" baseline="0"/>
              <a:t> – font size 20, Arial</a:t>
            </a:r>
          </a:p>
          <a:p>
            <a:endParaRPr lang="en-US" baseline="0"/>
          </a:p>
          <a:p>
            <a:r>
              <a:rPr lang="en-US" baseline="0"/>
              <a:t>Click on the icon to add image, the size of the image will be automatically determined once inserted, do not alter the size of the image</a:t>
            </a:r>
          </a:p>
          <a:p>
            <a:endParaRPr lang="en-US" baseline="0"/>
          </a:p>
          <a:p>
            <a:r>
              <a:rPr lang="en-US" baseline="0"/>
              <a:t>In the text box below the bulleted text should not be beyond one line</a:t>
            </a:r>
          </a:p>
          <a:p>
            <a:r>
              <a:rPr lang="en-US" baseline="0"/>
              <a:t>Font size should be 20, Arial normal and should not exceed beyond 4 bullet points</a:t>
            </a:r>
          </a:p>
          <a:p>
            <a:endParaRPr lang="en-US"/>
          </a:p>
          <a:p>
            <a:endParaRPr lang="en-US"/>
          </a:p>
          <a:p>
            <a:endParaRPr lang="en-IN"/>
          </a:p>
        </p:txBody>
      </p:sp>
      <p:sp>
        <p:nvSpPr>
          <p:cNvPr id="4" name="Slide Number Placeholder 3"/>
          <p:cNvSpPr>
            <a:spLocks noGrp="1"/>
          </p:cNvSpPr>
          <p:nvPr>
            <p:ph type="sldNum" sz="quarter" idx="10"/>
          </p:nvPr>
        </p:nvSpPr>
        <p:spPr/>
        <p:txBody>
          <a:bodyPr/>
          <a:lstStyle/>
          <a:p>
            <a:fld id="{4704AA71-C613-6B42-8773-688627DE3311}" type="slidenum">
              <a:rPr lang="en-US" smtClean="0"/>
              <a:pPr/>
              <a:t>31</a:t>
            </a:fld>
            <a:endParaRPr lang="en-US"/>
          </a:p>
        </p:txBody>
      </p:sp>
    </p:spTree>
    <p:extLst>
      <p:ext uri="{BB962C8B-B14F-4D97-AF65-F5344CB8AC3E}">
        <p14:creationId xmlns:p14="http://schemas.microsoft.com/office/powerpoint/2010/main" val="25613911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a:t>Horizontal Image slide </a:t>
            </a:r>
            <a:r>
              <a:rPr lang="en-US"/>
              <a:t>– Horizontal image with bulleted text</a:t>
            </a:r>
          </a:p>
          <a:p>
            <a:endParaRPr lang="en-US"/>
          </a:p>
          <a:p>
            <a:r>
              <a:rPr lang="en-US"/>
              <a:t>Title</a:t>
            </a:r>
            <a:r>
              <a:rPr lang="en-US" baseline="0"/>
              <a:t> – font size 20, Arial</a:t>
            </a:r>
          </a:p>
          <a:p>
            <a:endParaRPr lang="en-US" baseline="0"/>
          </a:p>
          <a:p>
            <a:r>
              <a:rPr lang="en-US" baseline="0"/>
              <a:t>Click on the icon to add image, the size of the image will be automatically determined once inserted, do not alter the size of the image</a:t>
            </a:r>
          </a:p>
          <a:p>
            <a:endParaRPr lang="en-US" baseline="0"/>
          </a:p>
          <a:p>
            <a:r>
              <a:rPr lang="en-US" baseline="0"/>
              <a:t>In the text box below the bulleted text should not be beyond one line</a:t>
            </a:r>
          </a:p>
          <a:p>
            <a:r>
              <a:rPr lang="en-US" baseline="0"/>
              <a:t>Font size should be 20, Arial normal and should not exceed beyond 4 bullet points</a:t>
            </a:r>
          </a:p>
          <a:p>
            <a:endParaRPr lang="en-US"/>
          </a:p>
          <a:p>
            <a:endParaRPr lang="en-US"/>
          </a:p>
          <a:p>
            <a:endParaRPr lang="en-IN"/>
          </a:p>
        </p:txBody>
      </p:sp>
      <p:sp>
        <p:nvSpPr>
          <p:cNvPr id="4" name="Slide Number Placeholder 3"/>
          <p:cNvSpPr>
            <a:spLocks noGrp="1"/>
          </p:cNvSpPr>
          <p:nvPr>
            <p:ph type="sldNum" sz="quarter" idx="10"/>
          </p:nvPr>
        </p:nvSpPr>
        <p:spPr/>
        <p:txBody>
          <a:bodyPr/>
          <a:lstStyle/>
          <a:p>
            <a:fld id="{4704AA71-C613-6B42-8773-688627DE3311}" type="slidenum">
              <a:rPr lang="en-US" smtClean="0"/>
              <a:pPr/>
              <a:t>32</a:t>
            </a:fld>
            <a:endParaRPr lang="en-US"/>
          </a:p>
        </p:txBody>
      </p:sp>
    </p:spTree>
    <p:extLst>
      <p:ext uri="{BB962C8B-B14F-4D97-AF65-F5344CB8AC3E}">
        <p14:creationId xmlns:p14="http://schemas.microsoft.com/office/powerpoint/2010/main" val="356361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a:t>Horizontal Image slide </a:t>
            </a:r>
            <a:r>
              <a:rPr lang="en-US"/>
              <a:t>– Horizontal image with bulleted text</a:t>
            </a:r>
          </a:p>
          <a:p>
            <a:endParaRPr lang="en-US"/>
          </a:p>
          <a:p>
            <a:r>
              <a:rPr lang="en-US"/>
              <a:t>Title</a:t>
            </a:r>
            <a:r>
              <a:rPr lang="en-US" baseline="0"/>
              <a:t> – font size 20, Arial</a:t>
            </a:r>
          </a:p>
          <a:p>
            <a:endParaRPr lang="en-US" baseline="0"/>
          </a:p>
          <a:p>
            <a:r>
              <a:rPr lang="en-US" baseline="0"/>
              <a:t>Click on the icon to add image, the size of the image will be automatically determined once inserted, do not alter the size of the image</a:t>
            </a:r>
          </a:p>
          <a:p>
            <a:endParaRPr lang="en-US" baseline="0"/>
          </a:p>
          <a:p>
            <a:r>
              <a:rPr lang="en-US" baseline="0"/>
              <a:t>In the text box below the bulleted text should not be beyond one line</a:t>
            </a:r>
          </a:p>
          <a:p>
            <a:r>
              <a:rPr lang="en-US" baseline="0"/>
              <a:t>Font size should be 20, Arial normal and should not exceed beyond 4 bullet points</a:t>
            </a:r>
          </a:p>
          <a:p>
            <a:endParaRPr lang="en-US"/>
          </a:p>
          <a:p>
            <a:endParaRPr lang="en-US"/>
          </a:p>
          <a:p>
            <a:endParaRPr lang="en-IN"/>
          </a:p>
        </p:txBody>
      </p:sp>
      <p:sp>
        <p:nvSpPr>
          <p:cNvPr id="4" name="Slide Number Placeholder 3"/>
          <p:cNvSpPr>
            <a:spLocks noGrp="1"/>
          </p:cNvSpPr>
          <p:nvPr>
            <p:ph type="sldNum" sz="quarter" idx="10"/>
          </p:nvPr>
        </p:nvSpPr>
        <p:spPr/>
        <p:txBody>
          <a:bodyPr/>
          <a:lstStyle/>
          <a:p>
            <a:fld id="{4704AA71-C613-6B42-8773-688627DE3311}" type="slidenum">
              <a:rPr lang="en-US" smtClean="0"/>
              <a:pPr/>
              <a:t>33</a:t>
            </a:fld>
            <a:endParaRPr lang="en-US"/>
          </a:p>
        </p:txBody>
      </p:sp>
    </p:spTree>
    <p:extLst>
      <p:ext uri="{BB962C8B-B14F-4D97-AF65-F5344CB8AC3E}">
        <p14:creationId xmlns:p14="http://schemas.microsoft.com/office/powerpoint/2010/main" val="28490406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a:t>Horizontal Image slide </a:t>
            </a:r>
            <a:r>
              <a:rPr lang="en-US"/>
              <a:t>– Horizontal image with bulleted text</a:t>
            </a:r>
          </a:p>
          <a:p>
            <a:endParaRPr lang="en-US"/>
          </a:p>
          <a:p>
            <a:r>
              <a:rPr lang="en-US"/>
              <a:t>Title</a:t>
            </a:r>
            <a:r>
              <a:rPr lang="en-US" baseline="0"/>
              <a:t> – font size 20, Arial</a:t>
            </a:r>
          </a:p>
          <a:p>
            <a:endParaRPr lang="en-US" baseline="0"/>
          </a:p>
          <a:p>
            <a:r>
              <a:rPr lang="en-US" baseline="0"/>
              <a:t>Click on the icon to add image, the size of the image will be automatically determined once inserted, do not alter the size of the image</a:t>
            </a:r>
          </a:p>
          <a:p>
            <a:endParaRPr lang="en-US" baseline="0"/>
          </a:p>
          <a:p>
            <a:r>
              <a:rPr lang="en-US" baseline="0"/>
              <a:t>In the text box below the bulleted text should not be beyond one line</a:t>
            </a:r>
          </a:p>
          <a:p>
            <a:r>
              <a:rPr lang="en-US" baseline="0"/>
              <a:t>Font size should be 20, Arial normal and should not exceed beyond 4 bullet points</a:t>
            </a:r>
          </a:p>
          <a:p>
            <a:endParaRPr lang="en-US"/>
          </a:p>
          <a:p>
            <a:endParaRPr lang="en-US"/>
          </a:p>
          <a:p>
            <a:endParaRPr lang="en-IN"/>
          </a:p>
        </p:txBody>
      </p:sp>
      <p:sp>
        <p:nvSpPr>
          <p:cNvPr id="4" name="Slide Number Placeholder 3"/>
          <p:cNvSpPr>
            <a:spLocks noGrp="1"/>
          </p:cNvSpPr>
          <p:nvPr>
            <p:ph type="sldNum" sz="quarter" idx="10"/>
          </p:nvPr>
        </p:nvSpPr>
        <p:spPr/>
        <p:txBody>
          <a:bodyPr/>
          <a:lstStyle/>
          <a:p>
            <a:fld id="{4704AA71-C613-6B42-8773-688627DE3311}" type="slidenum">
              <a:rPr lang="en-US" smtClean="0"/>
              <a:pPr/>
              <a:t>34</a:t>
            </a:fld>
            <a:endParaRPr lang="en-US"/>
          </a:p>
        </p:txBody>
      </p:sp>
    </p:spTree>
    <p:extLst>
      <p:ext uri="{BB962C8B-B14F-4D97-AF65-F5344CB8AC3E}">
        <p14:creationId xmlns:p14="http://schemas.microsoft.com/office/powerpoint/2010/main" val="40106198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a:t>Horizontal Image slide </a:t>
            </a:r>
            <a:r>
              <a:rPr lang="en-US"/>
              <a:t>– Horizontal image with bulleted text</a:t>
            </a:r>
          </a:p>
          <a:p>
            <a:endParaRPr lang="en-US"/>
          </a:p>
          <a:p>
            <a:r>
              <a:rPr lang="en-US"/>
              <a:t>Title</a:t>
            </a:r>
            <a:r>
              <a:rPr lang="en-US" baseline="0"/>
              <a:t> – font size 20, Arial</a:t>
            </a:r>
          </a:p>
          <a:p>
            <a:endParaRPr lang="en-US" baseline="0"/>
          </a:p>
          <a:p>
            <a:r>
              <a:rPr lang="en-US" baseline="0"/>
              <a:t>Click on the icon to add image, the size of the image will be automatically determined once inserted, do not alter the size of the image</a:t>
            </a:r>
          </a:p>
          <a:p>
            <a:endParaRPr lang="en-US" baseline="0"/>
          </a:p>
          <a:p>
            <a:r>
              <a:rPr lang="en-US" baseline="0"/>
              <a:t>In the text box below the bulleted text should not be beyond one line</a:t>
            </a:r>
          </a:p>
          <a:p>
            <a:r>
              <a:rPr lang="en-US" baseline="0"/>
              <a:t>Font size should be 20, Arial normal and should not exceed beyond 4 bullet points</a:t>
            </a:r>
          </a:p>
          <a:p>
            <a:endParaRPr lang="en-US"/>
          </a:p>
          <a:p>
            <a:endParaRPr lang="en-US"/>
          </a:p>
          <a:p>
            <a:endParaRPr lang="en-IN"/>
          </a:p>
        </p:txBody>
      </p:sp>
      <p:sp>
        <p:nvSpPr>
          <p:cNvPr id="4" name="Slide Number Placeholder 3"/>
          <p:cNvSpPr>
            <a:spLocks noGrp="1"/>
          </p:cNvSpPr>
          <p:nvPr>
            <p:ph type="sldNum" sz="quarter" idx="10"/>
          </p:nvPr>
        </p:nvSpPr>
        <p:spPr/>
        <p:txBody>
          <a:bodyPr/>
          <a:lstStyle/>
          <a:p>
            <a:fld id="{4704AA71-C613-6B42-8773-688627DE3311}" type="slidenum">
              <a:rPr lang="en-US" smtClean="0"/>
              <a:pPr/>
              <a:t>35</a:t>
            </a:fld>
            <a:endParaRPr lang="en-US"/>
          </a:p>
        </p:txBody>
      </p:sp>
    </p:spTree>
    <p:extLst>
      <p:ext uri="{BB962C8B-B14F-4D97-AF65-F5344CB8AC3E}">
        <p14:creationId xmlns:p14="http://schemas.microsoft.com/office/powerpoint/2010/main" val="31404072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a:t>Section breaker slide:</a:t>
            </a:r>
          </a:p>
          <a:p>
            <a:endParaRPr lang="en-US"/>
          </a:p>
          <a:p>
            <a:r>
              <a:rPr lang="en-US"/>
              <a:t>Used</a:t>
            </a:r>
            <a:r>
              <a:rPr lang="en-US" baseline="0"/>
              <a:t> for a section heading. You may add a sub heading not exceeding one line also here</a:t>
            </a:r>
          </a:p>
          <a:p>
            <a:endParaRPr lang="en-US"/>
          </a:p>
          <a:p>
            <a:r>
              <a:rPr lang="en-US"/>
              <a:t>Section heading – Arial, bold, 34</a:t>
            </a:r>
            <a:r>
              <a:rPr lang="en-US" baseline="0"/>
              <a:t> font size, should not exceed beyond 1 line</a:t>
            </a:r>
          </a:p>
          <a:p>
            <a:endParaRPr lang="en-US" baseline="0"/>
          </a:p>
          <a:p>
            <a:r>
              <a:rPr lang="en-US" baseline="0"/>
              <a:t>Sub Head – Arial, normal, 20 font size, should not exceed beyond 1 line</a:t>
            </a:r>
            <a:endParaRPr lang="en-US"/>
          </a:p>
          <a:p>
            <a:endParaRPr lang="en-US"/>
          </a:p>
        </p:txBody>
      </p:sp>
      <p:sp>
        <p:nvSpPr>
          <p:cNvPr id="4" name="Slide Number Placeholder 3"/>
          <p:cNvSpPr>
            <a:spLocks noGrp="1"/>
          </p:cNvSpPr>
          <p:nvPr>
            <p:ph type="sldNum" sz="quarter" idx="10"/>
          </p:nvPr>
        </p:nvSpPr>
        <p:spPr/>
        <p:txBody>
          <a:bodyPr/>
          <a:lstStyle/>
          <a:p>
            <a:fld id="{4704AA71-C613-6B42-8773-688627DE3311}" type="slidenum">
              <a:rPr lang="en-US" smtClean="0"/>
              <a:pPr/>
              <a:t>36</a:t>
            </a:fld>
            <a:endParaRPr lang="en-US"/>
          </a:p>
        </p:txBody>
      </p:sp>
    </p:spTree>
    <p:extLst>
      <p:ext uri="{BB962C8B-B14F-4D97-AF65-F5344CB8AC3E}">
        <p14:creationId xmlns:p14="http://schemas.microsoft.com/office/powerpoint/2010/main" val="1782805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a:t>Horizontal Image slide </a:t>
            </a:r>
            <a:r>
              <a:rPr lang="en-US"/>
              <a:t>– Horizontal image with bulleted text</a:t>
            </a:r>
          </a:p>
          <a:p>
            <a:endParaRPr lang="en-US"/>
          </a:p>
          <a:p>
            <a:r>
              <a:rPr lang="en-US"/>
              <a:t>Title</a:t>
            </a:r>
            <a:r>
              <a:rPr lang="en-US" baseline="0"/>
              <a:t> – font size 20, Arial</a:t>
            </a:r>
          </a:p>
          <a:p>
            <a:endParaRPr lang="en-US" baseline="0"/>
          </a:p>
          <a:p>
            <a:r>
              <a:rPr lang="en-US" baseline="0"/>
              <a:t>Click on the icon to add image, the size of the image will be automatically determined once inserted, do not alter the size of the image</a:t>
            </a:r>
          </a:p>
          <a:p>
            <a:endParaRPr lang="en-US" baseline="0"/>
          </a:p>
          <a:p>
            <a:r>
              <a:rPr lang="en-US" baseline="0"/>
              <a:t>In the text box below the bulleted text should not be beyond one line</a:t>
            </a:r>
          </a:p>
          <a:p>
            <a:r>
              <a:rPr lang="en-US" baseline="0"/>
              <a:t>Font size should be 20, Arial normal and should not exceed beyond 4 bullet points</a:t>
            </a:r>
          </a:p>
          <a:p>
            <a:endParaRPr lang="en-US"/>
          </a:p>
          <a:p>
            <a:endParaRPr lang="en-US"/>
          </a:p>
          <a:p>
            <a:endParaRPr lang="en-IN"/>
          </a:p>
        </p:txBody>
      </p:sp>
      <p:sp>
        <p:nvSpPr>
          <p:cNvPr id="4" name="Slide Number Placeholder 3"/>
          <p:cNvSpPr>
            <a:spLocks noGrp="1"/>
          </p:cNvSpPr>
          <p:nvPr>
            <p:ph type="sldNum" sz="quarter" idx="10"/>
          </p:nvPr>
        </p:nvSpPr>
        <p:spPr/>
        <p:txBody>
          <a:bodyPr/>
          <a:lstStyle/>
          <a:p>
            <a:fld id="{4704AA71-C613-6B42-8773-688627DE3311}" type="slidenum">
              <a:rPr lang="en-US" smtClean="0"/>
              <a:pPr/>
              <a:t>37</a:t>
            </a:fld>
            <a:endParaRPr lang="en-US"/>
          </a:p>
        </p:txBody>
      </p:sp>
    </p:spTree>
    <p:extLst>
      <p:ext uri="{BB962C8B-B14F-4D97-AF65-F5344CB8AC3E}">
        <p14:creationId xmlns:p14="http://schemas.microsoft.com/office/powerpoint/2010/main" val="31247025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a:t>Horizontal Image slide </a:t>
            </a:r>
            <a:r>
              <a:rPr lang="en-US"/>
              <a:t>– Horizontal image with bulleted text</a:t>
            </a:r>
          </a:p>
          <a:p>
            <a:endParaRPr lang="en-US"/>
          </a:p>
          <a:p>
            <a:r>
              <a:rPr lang="en-US"/>
              <a:t>Title</a:t>
            </a:r>
            <a:r>
              <a:rPr lang="en-US" baseline="0"/>
              <a:t> – font size 20, Arial</a:t>
            </a:r>
          </a:p>
          <a:p>
            <a:endParaRPr lang="en-US" baseline="0"/>
          </a:p>
          <a:p>
            <a:r>
              <a:rPr lang="en-US" baseline="0"/>
              <a:t>Click on the icon to add image, the size of the image will be automatically determined once inserted, do not alter the size of the image</a:t>
            </a:r>
          </a:p>
          <a:p>
            <a:endParaRPr lang="en-US" baseline="0"/>
          </a:p>
          <a:p>
            <a:r>
              <a:rPr lang="en-US" baseline="0"/>
              <a:t>In the text box below the bulleted text should not be beyond one line</a:t>
            </a:r>
          </a:p>
          <a:p>
            <a:r>
              <a:rPr lang="en-US" baseline="0"/>
              <a:t>Font size should be 20, Arial normal and should not exceed beyond 4 bullet points</a:t>
            </a:r>
          </a:p>
          <a:p>
            <a:endParaRPr lang="en-US"/>
          </a:p>
          <a:p>
            <a:endParaRPr lang="en-US"/>
          </a:p>
          <a:p>
            <a:endParaRPr lang="en-IN"/>
          </a:p>
        </p:txBody>
      </p:sp>
      <p:sp>
        <p:nvSpPr>
          <p:cNvPr id="4" name="Slide Number Placeholder 3"/>
          <p:cNvSpPr>
            <a:spLocks noGrp="1"/>
          </p:cNvSpPr>
          <p:nvPr>
            <p:ph type="sldNum" sz="quarter" idx="10"/>
          </p:nvPr>
        </p:nvSpPr>
        <p:spPr/>
        <p:txBody>
          <a:bodyPr/>
          <a:lstStyle/>
          <a:p>
            <a:fld id="{4704AA71-C613-6B42-8773-688627DE3311}" type="slidenum">
              <a:rPr lang="en-US" smtClean="0"/>
              <a:pPr/>
              <a:t>38</a:t>
            </a:fld>
            <a:endParaRPr lang="en-US"/>
          </a:p>
        </p:txBody>
      </p:sp>
    </p:spTree>
    <p:extLst>
      <p:ext uri="{BB962C8B-B14F-4D97-AF65-F5344CB8AC3E}">
        <p14:creationId xmlns:p14="http://schemas.microsoft.com/office/powerpoint/2010/main" val="24105055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a:t>Horizontal Image slide </a:t>
            </a:r>
            <a:r>
              <a:rPr lang="en-US"/>
              <a:t>– Horizontal image with bulleted text</a:t>
            </a:r>
          </a:p>
          <a:p>
            <a:endParaRPr lang="en-US"/>
          </a:p>
          <a:p>
            <a:r>
              <a:rPr lang="en-US"/>
              <a:t>Title</a:t>
            </a:r>
            <a:r>
              <a:rPr lang="en-US" baseline="0"/>
              <a:t> – font size 20, Arial</a:t>
            </a:r>
          </a:p>
          <a:p>
            <a:endParaRPr lang="en-US" baseline="0"/>
          </a:p>
          <a:p>
            <a:r>
              <a:rPr lang="en-US" baseline="0"/>
              <a:t>Click on the icon to add image, the size of the image will be automatically determined once inserted, do not alter the size of the image</a:t>
            </a:r>
          </a:p>
          <a:p>
            <a:endParaRPr lang="en-US" baseline="0"/>
          </a:p>
          <a:p>
            <a:r>
              <a:rPr lang="en-US" baseline="0"/>
              <a:t>In the text box below the bulleted text should not be beyond one line</a:t>
            </a:r>
          </a:p>
          <a:p>
            <a:r>
              <a:rPr lang="en-US" baseline="0"/>
              <a:t>Font size should be 20, Arial normal and should not exceed beyond 4 bullet points</a:t>
            </a:r>
          </a:p>
          <a:p>
            <a:endParaRPr lang="en-US"/>
          </a:p>
          <a:p>
            <a:endParaRPr lang="en-US"/>
          </a:p>
          <a:p>
            <a:endParaRPr lang="en-IN"/>
          </a:p>
        </p:txBody>
      </p:sp>
      <p:sp>
        <p:nvSpPr>
          <p:cNvPr id="4" name="Slide Number Placeholder 3"/>
          <p:cNvSpPr>
            <a:spLocks noGrp="1"/>
          </p:cNvSpPr>
          <p:nvPr>
            <p:ph type="sldNum" sz="quarter" idx="10"/>
          </p:nvPr>
        </p:nvSpPr>
        <p:spPr/>
        <p:txBody>
          <a:bodyPr/>
          <a:lstStyle/>
          <a:p>
            <a:fld id="{4704AA71-C613-6B42-8773-688627DE3311}" type="slidenum">
              <a:rPr lang="en-US" smtClean="0"/>
              <a:pPr/>
              <a:t>39</a:t>
            </a:fld>
            <a:endParaRPr lang="en-US"/>
          </a:p>
        </p:txBody>
      </p:sp>
    </p:spTree>
    <p:extLst>
      <p:ext uri="{BB962C8B-B14F-4D97-AF65-F5344CB8AC3E}">
        <p14:creationId xmlns:p14="http://schemas.microsoft.com/office/powerpoint/2010/main" val="3827528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a:t>Section breaker slide:</a:t>
            </a:r>
          </a:p>
          <a:p>
            <a:endParaRPr lang="en-US"/>
          </a:p>
          <a:p>
            <a:r>
              <a:rPr lang="en-US"/>
              <a:t>Used</a:t>
            </a:r>
            <a:r>
              <a:rPr lang="en-US" baseline="0"/>
              <a:t> for a section heading. You may add a sub heading not exceeding one line also here</a:t>
            </a:r>
          </a:p>
          <a:p>
            <a:endParaRPr lang="en-US"/>
          </a:p>
          <a:p>
            <a:r>
              <a:rPr lang="en-US"/>
              <a:t>Section heading – Arial, bold, 34</a:t>
            </a:r>
            <a:r>
              <a:rPr lang="en-US" baseline="0"/>
              <a:t> font size, should not exceed beyond 1 line</a:t>
            </a:r>
          </a:p>
          <a:p>
            <a:endParaRPr lang="en-US" baseline="0"/>
          </a:p>
          <a:p>
            <a:r>
              <a:rPr lang="en-US" baseline="0"/>
              <a:t>Sub Head – Arial, normal, 20 font size, should not exceed beyond 1 line</a:t>
            </a:r>
            <a:endParaRPr lang="en-US"/>
          </a:p>
          <a:p>
            <a:endParaRPr lang="en-US"/>
          </a:p>
        </p:txBody>
      </p:sp>
      <p:sp>
        <p:nvSpPr>
          <p:cNvPr id="4" name="Slide Number Placeholder 3"/>
          <p:cNvSpPr>
            <a:spLocks noGrp="1"/>
          </p:cNvSpPr>
          <p:nvPr>
            <p:ph type="sldNum" sz="quarter" idx="10"/>
          </p:nvPr>
        </p:nvSpPr>
        <p:spPr/>
        <p:txBody>
          <a:bodyPr/>
          <a:lstStyle/>
          <a:p>
            <a:fld id="{4704AA71-C613-6B42-8773-688627DE3311}" type="slidenum">
              <a:rPr lang="en-US" smtClean="0"/>
              <a:pPr/>
              <a:t>4</a:t>
            </a:fld>
            <a:endParaRPr lang="en-US"/>
          </a:p>
        </p:txBody>
      </p:sp>
    </p:spTree>
    <p:extLst>
      <p:ext uri="{BB962C8B-B14F-4D97-AF65-F5344CB8AC3E}">
        <p14:creationId xmlns:p14="http://schemas.microsoft.com/office/powerpoint/2010/main" val="13080134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a:t>Horizontal Image slide </a:t>
            </a:r>
            <a:r>
              <a:rPr lang="en-US"/>
              <a:t>– Horizontal image with bulleted text</a:t>
            </a:r>
          </a:p>
          <a:p>
            <a:endParaRPr lang="en-US"/>
          </a:p>
          <a:p>
            <a:r>
              <a:rPr lang="en-US"/>
              <a:t>Title</a:t>
            </a:r>
            <a:r>
              <a:rPr lang="en-US" baseline="0"/>
              <a:t> – font size 20, Arial</a:t>
            </a:r>
          </a:p>
          <a:p>
            <a:endParaRPr lang="en-US" baseline="0"/>
          </a:p>
          <a:p>
            <a:r>
              <a:rPr lang="en-US" baseline="0"/>
              <a:t>Click on the icon to add image, the size of the image will be automatically determined once inserted, do not alter the size of the image</a:t>
            </a:r>
          </a:p>
          <a:p>
            <a:endParaRPr lang="en-US" baseline="0"/>
          </a:p>
          <a:p>
            <a:r>
              <a:rPr lang="en-US" baseline="0"/>
              <a:t>In the text box below the bulleted text should not be beyond one line</a:t>
            </a:r>
          </a:p>
          <a:p>
            <a:r>
              <a:rPr lang="en-US" baseline="0"/>
              <a:t>Font size should be 20, Arial normal and should not exceed beyond 4 bullet points</a:t>
            </a:r>
          </a:p>
          <a:p>
            <a:endParaRPr lang="en-US"/>
          </a:p>
          <a:p>
            <a:endParaRPr lang="en-US"/>
          </a:p>
          <a:p>
            <a:endParaRPr lang="en-IN"/>
          </a:p>
        </p:txBody>
      </p:sp>
      <p:sp>
        <p:nvSpPr>
          <p:cNvPr id="4" name="Slide Number Placeholder 3"/>
          <p:cNvSpPr>
            <a:spLocks noGrp="1"/>
          </p:cNvSpPr>
          <p:nvPr>
            <p:ph type="sldNum" sz="quarter" idx="10"/>
          </p:nvPr>
        </p:nvSpPr>
        <p:spPr/>
        <p:txBody>
          <a:bodyPr/>
          <a:lstStyle/>
          <a:p>
            <a:fld id="{4704AA71-C613-6B42-8773-688627DE3311}" type="slidenum">
              <a:rPr lang="en-US" smtClean="0"/>
              <a:pPr/>
              <a:t>40</a:t>
            </a:fld>
            <a:endParaRPr lang="en-US"/>
          </a:p>
        </p:txBody>
      </p:sp>
    </p:spTree>
    <p:extLst>
      <p:ext uri="{BB962C8B-B14F-4D97-AF65-F5344CB8AC3E}">
        <p14:creationId xmlns:p14="http://schemas.microsoft.com/office/powerpoint/2010/main" val="36490223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a:t>Horizontal Image slide </a:t>
            </a:r>
            <a:r>
              <a:rPr lang="en-US"/>
              <a:t>– Horizontal image with bulleted text</a:t>
            </a:r>
          </a:p>
          <a:p>
            <a:endParaRPr lang="en-US"/>
          </a:p>
          <a:p>
            <a:r>
              <a:rPr lang="en-US"/>
              <a:t>Title</a:t>
            </a:r>
            <a:r>
              <a:rPr lang="en-US" baseline="0"/>
              <a:t> – font size 20, Arial</a:t>
            </a:r>
          </a:p>
          <a:p>
            <a:endParaRPr lang="en-US" baseline="0"/>
          </a:p>
          <a:p>
            <a:r>
              <a:rPr lang="en-US" baseline="0"/>
              <a:t>Click on the icon to add image, the size of the image will be automatically determined once inserted, do not alter the size of the image</a:t>
            </a:r>
          </a:p>
          <a:p>
            <a:endParaRPr lang="en-US" baseline="0"/>
          </a:p>
          <a:p>
            <a:r>
              <a:rPr lang="en-US" baseline="0"/>
              <a:t>In the text box below the bulleted text should not be beyond one line</a:t>
            </a:r>
          </a:p>
          <a:p>
            <a:r>
              <a:rPr lang="en-US" baseline="0"/>
              <a:t>Font size should be 20, Arial normal and should not exceed beyond 4 bullet points</a:t>
            </a:r>
          </a:p>
          <a:p>
            <a:endParaRPr lang="en-US"/>
          </a:p>
          <a:p>
            <a:endParaRPr lang="en-US"/>
          </a:p>
          <a:p>
            <a:endParaRPr lang="en-IN"/>
          </a:p>
        </p:txBody>
      </p:sp>
      <p:sp>
        <p:nvSpPr>
          <p:cNvPr id="4" name="Slide Number Placeholder 3"/>
          <p:cNvSpPr>
            <a:spLocks noGrp="1"/>
          </p:cNvSpPr>
          <p:nvPr>
            <p:ph type="sldNum" sz="quarter" idx="10"/>
          </p:nvPr>
        </p:nvSpPr>
        <p:spPr/>
        <p:txBody>
          <a:bodyPr/>
          <a:lstStyle/>
          <a:p>
            <a:fld id="{4704AA71-C613-6B42-8773-688627DE3311}" type="slidenum">
              <a:rPr lang="en-US" smtClean="0"/>
              <a:pPr/>
              <a:t>41</a:t>
            </a:fld>
            <a:endParaRPr lang="en-US"/>
          </a:p>
        </p:txBody>
      </p:sp>
    </p:spTree>
    <p:extLst>
      <p:ext uri="{BB962C8B-B14F-4D97-AF65-F5344CB8AC3E}">
        <p14:creationId xmlns:p14="http://schemas.microsoft.com/office/powerpoint/2010/main" val="382225963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a:t>Horizontal Image slide </a:t>
            </a:r>
            <a:r>
              <a:rPr lang="en-US"/>
              <a:t>– Horizontal image with bulleted text</a:t>
            </a:r>
          </a:p>
          <a:p>
            <a:endParaRPr lang="en-US"/>
          </a:p>
          <a:p>
            <a:r>
              <a:rPr lang="en-US"/>
              <a:t>Title</a:t>
            </a:r>
            <a:r>
              <a:rPr lang="en-US" baseline="0"/>
              <a:t> – font size 20, Arial</a:t>
            </a:r>
          </a:p>
          <a:p>
            <a:endParaRPr lang="en-US" baseline="0"/>
          </a:p>
          <a:p>
            <a:r>
              <a:rPr lang="en-US" baseline="0"/>
              <a:t>Click on the icon to add image, the size of the image will be automatically determined once inserted, do not alter the size of the image</a:t>
            </a:r>
          </a:p>
          <a:p>
            <a:endParaRPr lang="en-US" baseline="0"/>
          </a:p>
          <a:p>
            <a:r>
              <a:rPr lang="en-US" baseline="0"/>
              <a:t>In the text box below the bulleted text should not be beyond one line</a:t>
            </a:r>
          </a:p>
          <a:p>
            <a:r>
              <a:rPr lang="en-US" baseline="0"/>
              <a:t>Font size should be 20, Arial normal and should not exceed beyond 4 bullet points</a:t>
            </a:r>
          </a:p>
          <a:p>
            <a:endParaRPr lang="en-US"/>
          </a:p>
          <a:p>
            <a:endParaRPr lang="en-US"/>
          </a:p>
          <a:p>
            <a:endParaRPr lang="en-IN"/>
          </a:p>
        </p:txBody>
      </p:sp>
      <p:sp>
        <p:nvSpPr>
          <p:cNvPr id="4" name="Slide Number Placeholder 3"/>
          <p:cNvSpPr>
            <a:spLocks noGrp="1"/>
          </p:cNvSpPr>
          <p:nvPr>
            <p:ph type="sldNum" sz="quarter" idx="10"/>
          </p:nvPr>
        </p:nvSpPr>
        <p:spPr/>
        <p:txBody>
          <a:bodyPr/>
          <a:lstStyle/>
          <a:p>
            <a:fld id="{4704AA71-C613-6B42-8773-688627DE3311}" type="slidenum">
              <a:rPr lang="en-US" smtClean="0"/>
              <a:pPr/>
              <a:t>42</a:t>
            </a:fld>
            <a:endParaRPr lang="en-US"/>
          </a:p>
        </p:txBody>
      </p:sp>
    </p:spTree>
    <p:extLst>
      <p:ext uri="{BB962C8B-B14F-4D97-AF65-F5344CB8AC3E}">
        <p14:creationId xmlns:p14="http://schemas.microsoft.com/office/powerpoint/2010/main" val="26508041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a:t>Horizontal Image slide </a:t>
            </a:r>
            <a:r>
              <a:rPr lang="en-US"/>
              <a:t>– Horizontal image with bulleted text</a:t>
            </a:r>
          </a:p>
          <a:p>
            <a:endParaRPr lang="en-US"/>
          </a:p>
          <a:p>
            <a:r>
              <a:rPr lang="en-US"/>
              <a:t>Title</a:t>
            </a:r>
            <a:r>
              <a:rPr lang="en-US" baseline="0"/>
              <a:t> – font size 20, Arial</a:t>
            </a:r>
          </a:p>
          <a:p>
            <a:endParaRPr lang="en-US" baseline="0"/>
          </a:p>
          <a:p>
            <a:r>
              <a:rPr lang="en-US" baseline="0"/>
              <a:t>Click on the icon to add image, the size of the image will be automatically determined once inserted, do not alter the size of the image</a:t>
            </a:r>
          </a:p>
          <a:p>
            <a:endParaRPr lang="en-US" baseline="0"/>
          </a:p>
          <a:p>
            <a:r>
              <a:rPr lang="en-US" baseline="0"/>
              <a:t>In the text box below the bulleted text should not be beyond one line</a:t>
            </a:r>
          </a:p>
          <a:p>
            <a:r>
              <a:rPr lang="en-US" baseline="0"/>
              <a:t>Font size should be 20, Arial normal and should not exceed beyond 4 bullet points</a:t>
            </a:r>
          </a:p>
          <a:p>
            <a:endParaRPr lang="en-US"/>
          </a:p>
          <a:p>
            <a:endParaRPr lang="en-US"/>
          </a:p>
          <a:p>
            <a:endParaRPr lang="en-IN"/>
          </a:p>
        </p:txBody>
      </p:sp>
      <p:sp>
        <p:nvSpPr>
          <p:cNvPr id="4" name="Slide Number Placeholder 3"/>
          <p:cNvSpPr>
            <a:spLocks noGrp="1"/>
          </p:cNvSpPr>
          <p:nvPr>
            <p:ph type="sldNum" sz="quarter" idx="10"/>
          </p:nvPr>
        </p:nvSpPr>
        <p:spPr/>
        <p:txBody>
          <a:bodyPr/>
          <a:lstStyle/>
          <a:p>
            <a:fld id="{4704AA71-C613-6B42-8773-688627DE3311}" type="slidenum">
              <a:rPr lang="en-US" smtClean="0"/>
              <a:pPr/>
              <a:t>43</a:t>
            </a:fld>
            <a:endParaRPr lang="en-US"/>
          </a:p>
        </p:txBody>
      </p:sp>
    </p:spTree>
    <p:extLst>
      <p:ext uri="{BB962C8B-B14F-4D97-AF65-F5344CB8AC3E}">
        <p14:creationId xmlns:p14="http://schemas.microsoft.com/office/powerpoint/2010/main" val="290635317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a:t>Horizontal Image slide </a:t>
            </a:r>
            <a:r>
              <a:rPr lang="en-US"/>
              <a:t>– Horizontal image with bulleted text</a:t>
            </a:r>
          </a:p>
          <a:p>
            <a:endParaRPr lang="en-US"/>
          </a:p>
          <a:p>
            <a:r>
              <a:rPr lang="en-US"/>
              <a:t>Title</a:t>
            </a:r>
            <a:r>
              <a:rPr lang="en-US" baseline="0"/>
              <a:t> – font size 20, Arial</a:t>
            </a:r>
          </a:p>
          <a:p>
            <a:endParaRPr lang="en-US" baseline="0"/>
          </a:p>
          <a:p>
            <a:r>
              <a:rPr lang="en-US" baseline="0"/>
              <a:t>Click on the icon to add image, the size of the image will be automatically determined once inserted, do not alter the size of the image</a:t>
            </a:r>
          </a:p>
          <a:p>
            <a:endParaRPr lang="en-US" baseline="0"/>
          </a:p>
          <a:p>
            <a:r>
              <a:rPr lang="en-US" baseline="0"/>
              <a:t>In the text box below the bulleted text should not be beyond one line</a:t>
            </a:r>
          </a:p>
          <a:p>
            <a:r>
              <a:rPr lang="en-US" baseline="0"/>
              <a:t>Font size should be 20, Arial normal and should not exceed beyond 4 bullet points</a:t>
            </a:r>
          </a:p>
          <a:p>
            <a:endParaRPr lang="en-US"/>
          </a:p>
          <a:p>
            <a:endParaRPr lang="en-US"/>
          </a:p>
          <a:p>
            <a:endParaRPr lang="en-IN"/>
          </a:p>
        </p:txBody>
      </p:sp>
      <p:sp>
        <p:nvSpPr>
          <p:cNvPr id="4" name="Slide Number Placeholder 3"/>
          <p:cNvSpPr>
            <a:spLocks noGrp="1"/>
          </p:cNvSpPr>
          <p:nvPr>
            <p:ph type="sldNum" sz="quarter" idx="10"/>
          </p:nvPr>
        </p:nvSpPr>
        <p:spPr/>
        <p:txBody>
          <a:bodyPr/>
          <a:lstStyle/>
          <a:p>
            <a:fld id="{4704AA71-C613-6B42-8773-688627DE3311}" type="slidenum">
              <a:rPr lang="en-US" smtClean="0"/>
              <a:pPr/>
              <a:t>44</a:t>
            </a:fld>
            <a:endParaRPr lang="en-US"/>
          </a:p>
        </p:txBody>
      </p:sp>
    </p:spTree>
    <p:extLst>
      <p:ext uri="{BB962C8B-B14F-4D97-AF65-F5344CB8AC3E}">
        <p14:creationId xmlns:p14="http://schemas.microsoft.com/office/powerpoint/2010/main" val="58987302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a:t>Horizontal Image slide </a:t>
            </a:r>
            <a:r>
              <a:rPr lang="en-US"/>
              <a:t>– Horizontal image with bulleted text</a:t>
            </a:r>
          </a:p>
          <a:p>
            <a:endParaRPr lang="en-US"/>
          </a:p>
          <a:p>
            <a:r>
              <a:rPr lang="en-US"/>
              <a:t>Title</a:t>
            </a:r>
            <a:r>
              <a:rPr lang="en-US" baseline="0"/>
              <a:t> – font size 20, Arial</a:t>
            </a:r>
          </a:p>
          <a:p>
            <a:endParaRPr lang="en-US" baseline="0"/>
          </a:p>
          <a:p>
            <a:r>
              <a:rPr lang="en-US" baseline="0"/>
              <a:t>Click on the icon to add image, the size of the image will be automatically determined once inserted, do not alter the size of the image</a:t>
            </a:r>
          </a:p>
          <a:p>
            <a:endParaRPr lang="en-US" baseline="0"/>
          </a:p>
          <a:p>
            <a:r>
              <a:rPr lang="en-US" baseline="0"/>
              <a:t>In the text box below the bulleted text should not be beyond one line</a:t>
            </a:r>
          </a:p>
          <a:p>
            <a:r>
              <a:rPr lang="en-US" baseline="0"/>
              <a:t>Font size should be 20, Arial normal and should not exceed beyond 4 bullet points</a:t>
            </a:r>
          </a:p>
          <a:p>
            <a:endParaRPr lang="en-US"/>
          </a:p>
          <a:p>
            <a:endParaRPr lang="en-US"/>
          </a:p>
          <a:p>
            <a:endParaRPr lang="en-IN"/>
          </a:p>
        </p:txBody>
      </p:sp>
      <p:sp>
        <p:nvSpPr>
          <p:cNvPr id="4" name="Slide Number Placeholder 3"/>
          <p:cNvSpPr>
            <a:spLocks noGrp="1"/>
          </p:cNvSpPr>
          <p:nvPr>
            <p:ph type="sldNum" sz="quarter" idx="10"/>
          </p:nvPr>
        </p:nvSpPr>
        <p:spPr/>
        <p:txBody>
          <a:bodyPr/>
          <a:lstStyle/>
          <a:p>
            <a:fld id="{4704AA71-C613-6B42-8773-688627DE3311}" type="slidenum">
              <a:rPr lang="en-US" smtClean="0"/>
              <a:pPr/>
              <a:t>45</a:t>
            </a:fld>
            <a:endParaRPr lang="en-US"/>
          </a:p>
        </p:txBody>
      </p:sp>
    </p:spTree>
    <p:extLst>
      <p:ext uri="{BB962C8B-B14F-4D97-AF65-F5344CB8AC3E}">
        <p14:creationId xmlns:p14="http://schemas.microsoft.com/office/powerpoint/2010/main" val="12213906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a:t>Horizontal Image slide </a:t>
            </a:r>
            <a:r>
              <a:rPr lang="en-US"/>
              <a:t>– Horizontal image with bulleted text</a:t>
            </a:r>
          </a:p>
          <a:p>
            <a:endParaRPr lang="en-US"/>
          </a:p>
          <a:p>
            <a:r>
              <a:rPr lang="en-US"/>
              <a:t>Title</a:t>
            </a:r>
            <a:r>
              <a:rPr lang="en-US" baseline="0"/>
              <a:t> – font size 20, Arial</a:t>
            </a:r>
          </a:p>
          <a:p>
            <a:endParaRPr lang="en-US" baseline="0"/>
          </a:p>
          <a:p>
            <a:r>
              <a:rPr lang="en-US" baseline="0"/>
              <a:t>Click on the icon to add image, the size of the image will be automatically determined once inserted, do not alter the size of the image</a:t>
            </a:r>
          </a:p>
          <a:p>
            <a:endParaRPr lang="en-US" baseline="0"/>
          </a:p>
          <a:p>
            <a:r>
              <a:rPr lang="en-US" baseline="0"/>
              <a:t>In the text box below the bulleted text should not be beyond one line</a:t>
            </a:r>
          </a:p>
          <a:p>
            <a:r>
              <a:rPr lang="en-US" baseline="0"/>
              <a:t>Font size should be 20, Arial normal and should not exceed beyond 4 bullet points</a:t>
            </a:r>
          </a:p>
          <a:p>
            <a:endParaRPr lang="en-US"/>
          </a:p>
          <a:p>
            <a:endParaRPr lang="en-US"/>
          </a:p>
          <a:p>
            <a:endParaRPr lang="en-IN"/>
          </a:p>
        </p:txBody>
      </p:sp>
      <p:sp>
        <p:nvSpPr>
          <p:cNvPr id="4" name="Slide Number Placeholder 3"/>
          <p:cNvSpPr>
            <a:spLocks noGrp="1"/>
          </p:cNvSpPr>
          <p:nvPr>
            <p:ph type="sldNum" sz="quarter" idx="10"/>
          </p:nvPr>
        </p:nvSpPr>
        <p:spPr/>
        <p:txBody>
          <a:bodyPr/>
          <a:lstStyle/>
          <a:p>
            <a:fld id="{4704AA71-C613-6B42-8773-688627DE3311}" type="slidenum">
              <a:rPr lang="en-US" smtClean="0"/>
              <a:pPr/>
              <a:t>46</a:t>
            </a:fld>
            <a:endParaRPr lang="en-US"/>
          </a:p>
        </p:txBody>
      </p:sp>
    </p:spTree>
    <p:extLst>
      <p:ext uri="{BB962C8B-B14F-4D97-AF65-F5344CB8AC3E}">
        <p14:creationId xmlns:p14="http://schemas.microsoft.com/office/powerpoint/2010/main" val="10530710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a:t>Horizontal Image slide </a:t>
            </a:r>
            <a:r>
              <a:rPr lang="en-US"/>
              <a:t>– Horizontal image with bulleted text</a:t>
            </a:r>
          </a:p>
          <a:p>
            <a:endParaRPr lang="en-US"/>
          </a:p>
          <a:p>
            <a:r>
              <a:rPr lang="en-US"/>
              <a:t>Title</a:t>
            </a:r>
            <a:r>
              <a:rPr lang="en-US" baseline="0"/>
              <a:t> – font size 20, Arial</a:t>
            </a:r>
          </a:p>
          <a:p>
            <a:endParaRPr lang="en-US" baseline="0"/>
          </a:p>
          <a:p>
            <a:r>
              <a:rPr lang="en-US" baseline="0"/>
              <a:t>Click on the icon to add image, the size of the image will be automatically determined once inserted, do not alter the size of the image</a:t>
            </a:r>
          </a:p>
          <a:p>
            <a:endParaRPr lang="en-US" baseline="0"/>
          </a:p>
          <a:p>
            <a:r>
              <a:rPr lang="en-US" baseline="0"/>
              <a:t>In the text box below the bulleted text should not be beyond one line</a:t>
            </a:r>
          </a:p>
          <a:p>
            <a:r>
              <a:rPr lang="en-US" baseline="0"/>
              <a:t>Font size should be 20, Arial normal and should not exceed beyond 4 bullet points</a:t>
            </a:r>
          </a:p>
          <a:p>
            <a:endParaRPr lang="en-US"/>
          </a:p>
          <a:p>
            <a:endParaRPr lang="en-US"/>
          </a:p>
          <a:p>
            <a:endParaRPr lang="en-IN"/>
          </a:p>
        </p:txBody>
      </p:sp>
      <p:sp>
        <p:nvSpPr>
          <p:cNvPr id="4" name="Slide Number Placeholder 3"/>
          <p:cNvSpPr>
            <a:spLocks noGrp="1"/>
          </p:cNvSpPr>
          <p:nvPr>
            <p:ph type="sldNum" sz="quarter" idx="10"/>
          </p:nvPr>
        </p:nvSpPr>
        <p:spPr/>
        <p:txBody>
          <a:bodyPr/>
          <a:lstStyle/>
          <a:p>
            <a:fld id="{4704AA71-C613-6B42-8773-688627DE3311}" type="slidenum">
              <a:rPr lang="en-US" smtClean="0"/>
              <a:pPr/>
              <a:t>47</a:t>
            </a:fld>
            <a:endParaRPr lang="en-US"/>
          </a:p>
        </p:txBody>
      </p:sp>
    </p:spTree>
    <p:extLst>
      <p:ext uri="{BB962C8B-B14F-4D97-AF65-F5344CB8AC3E}">
        <p14:creationId xmlns:p14="http://schemas.microsoft.com/office/powerpoint/2010/main" val="354991328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a:t>Horizontal Image slide </a:t>
            </a:r>
            <a:r>
              <a:rPr lang="en-US"/>
              <a:t>– Horizontal image with bulleted text</a:t>
            </a:r>
          </a:p>
          <a:p>
            <a:endParaRPr lang="en-US"/>
          </a:p>
          <a:p>
            <a:r>
              <a:rPr lang="en-US"/>
              <a:t>Title</a:t>
            </a:r>
            <a:r>
              <a:rPr lang="en-US" baseline="0"/>
              <a:t> – font size 20, Arial</a:t>
            </a:r>
          </a:p>
          <a:p>
            <a:endParaRPr lang="en-US" baseline="0"/>
          </a:p>
          <a:p>
            <a:r>
              <a:rPr lang="en-US" baseline="0"/>
              <a:t>Click on the icon to add image, the size of the image will be automatically determined once inserted, do not alter the size of the image</a:t>
            </a:r>
          </a:p>
          <a:p>
            <a:endParaRPr lang="en-US" baseline="0"/>
          </a:p>
          <a:p>
            <a:r>
              <a:rPr lang="en-US" baseline="0"/>
              <a:t>In the text box below the bulleted text should not be beyond one line</a:t>
            </a:r>
          </a:p>
          <a:p>
            <a:r>
              <a:rPr lang="en-US" baseline="0"/>
              <a:t>Font size should be 20, Arial normal and should not exceed beyond 4 bullet points</a:t>
            </a:r>
          </a:p>
          <a:p>
            <a:endParaRPr lang="en-US"/>
          </a:p>
          <a:p>
            <a:endParaRPr lang="en-US"/>
          </a:p>
          <a:p>
            <a:endParaRPr lang="en-IN"/>
          </a:p>
        </p:txBody>
      </p:sp>
      <p:sp>
        <p:nvSpPr>
          <p:cNvPr id="4" name="Slide Number Placeholder 3"/>
          <p:cNvSpPr>
            <a:spLocks noGrp="1"/>
          </p:cNvSpPr>
          <p:nvPr>
            <p:ph type="sldNum" sz="quarter" idx="10"/>
          </p:nvPr>
        </p:nvSpPr>
        <p:spPr/>
        <p:txBody>
          <a:bodyPr/>
          <a:lstStyle/>
          <a:p>
            <a:fld id="{4704AA71-C613-6B42-8773-688627DE3311}" type="slidenum">
              <a:rPr lang="en-US" smtClean="0"/>
              <a:pPr/>
              <a:t>48</a:t>
            </a:fld>
            <a:endParaRPr lang="en-US"/>
          </a:p>
        </p:txBody>
      </p:sp>
    </p:spTree>
    <p:extLst>
      <p:ext uri="{BB962C8B-B14F-4D97-AF65-F5344CB8AC3E}">
        <p14:creationId xmlns:p14="http://schemas.microsoft.com/office/powerpoint/2010/main" val="118778801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a:t>Horizontal Image slide </a:t>
            </a:r>
            <a:r>
              <a:rPr lang="en-US"/>
              <a:t>– Horizontal image with bulleted text</a:t>
            </a:r>
          </a:p>
          <a:p>
            <a:endParaRPr lang="en-US"/>
          </a:p>
          <a:p>
            <a:r>
              <a:rPr lang="en-US"/>
              <a:t>Title</a:t>
            </a:r>
            <a:r>
              <a:rPr lang="en-US" baseline="0"/>
              <a:t> – font size 20, Arial</a:t>
            </a:r>
          </a:p>
          <a:p>
            <a:endParaRPr lang="en-US" baseline="0"/>
          </a:p>
          <a:p>
            <a:r>
              <a:rPr lang="en-US" baseline="0"/>
              <a:t>Click on the icon to add image, the size of the image will be automatically determined once inserted, do not alter the size of the image</a:t>
            </a:r>
          </a:p>
          <a:p>
            <a:endParaRPr lang="en-US" baseline="0"/>
          </a:p>
          <a:p>
            <a:r>
              <a:rPr lang="en-US" baseline="0"/>
              <a:t>In the text box below the bulleted text should not be beyond one line</a:t>
            </a:r>
          </a:p>
          <a:p>
            <a:r>
              <a:rPr lang="en-US" baseline="0"/>
              <a:t>Font size should be 20, Arial normal and should not exceed beyond 4 bullet points</a:t>
            </a:r>
          </a:p>
          <a:p>
            <a:endParaRPr lang="en-US"/>
          </a:p>
          <a:p>
            <a:endParaRPr lang="en-US"/>
          </a:p>
          <a:p>
            <a:endParaRPr lang="en-IN"/>
          </a:p>
        </p:txBody>
      </p:sp>
      <p:sp>
        <p:nvSpPr>
          <p:cNvPr id="4" name="Slide Number Placeholder 3"/>
          <p:cNvSpPr>
            <a:spLocks noGrp="1"/>
          </p:cNvSpPr>
          <p:nvPr>
            <p:ph type="sldNum" sz="quarter" idx="10"/>
          </p:nvPr>
        </p:nvSpPr>
        <p:spPr/>
        <p:txBody>
          <a:bodyPr/>
          <a:lstStyle/>
          <a:p>
            <a:fld id="{4704AA71-C613-6B42-8773-688627DE3311}" type="slidenum">
              <a:rPr lang="en-US" smtClean="0"/>
              <a:pPr/>
              <a:t>49</a:t>
            </a:fld>
            <a:endParaRPr lang="en-US"/>
          </a:p>
        </p:txBody>
      </p:sp>
    </p:spTree>
    <p:extLst>
      <p:ext uri="{BB962C8B-B14F-4D97-AF65-F5344CB8AC3E}">
        <p14:creationId xmlns:p14="http://schemas.microsoft.com/office/powerpoint/2010/main" val="2350403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4704AA71-C613-6B42-8773-688627DE3311}" type="slidenum">
              <a:rPr lang="en-US" smtClean="0"/>
              <a:pPr/>
              <a:t>5</a:t>
            </a:fld>
            <a:endParaRPr lang="en-US"/>
          </a:p>
        </p:txBody>
      </p:sp>
    </p:spTree>
    <p:extLst>
      <p:ext uri="{BB962C8B-B14F-4D97-AF65-F5344CB8AC3E}">
        <p14:creationId xmlns:p14="http://schemas.microsoft.com/office/powerpoint/2010/main" val="142857461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a:t>Horizontal Image slide </a:t>
            </a:r>
            <a:r>
              <a:rPr lang="en-US"/>
              <a:t>– Horizontal image with bulleted text</a:t>
            </a:r>
          </a:p>
          <a:p>
            <a:endParaRPr lang="en-US"/>
          </a:p>
          <a:p>
            <a:r>
              <a:rPr lang="en-US"/>
              <a:t>Title</a:t>
            </a:r>
            <a:r>
              <a:rPr lang="en-US" baseline="0"/>
              <a:t> – font size 20, Arial</a:t>
            </a:r>
          </a:p>
          <a:p>
            <a:endParaRPr lang="en-US" baseline="0"/>
          </a:p>
          <a:p>
            <a:r>
              <a:rPr lang="en-US" baseline="0"/>
              <a:t>Click on the icon to add image, the size of the image will be automatically determined once inserted, do not alter the size of the image</a:t>
            </a:r>
          </a:p>
          <a:p>
            <a:endParaRPr lang="en-US" baseline="0"/>
          </a:p>
          <a:p>
            <a:r>
              <a:rPr lang="en-US" baseline="0"/>
              <a:t>In the text box below the bulleted text should not be beyond one line</a:t>
            </a:r>
          </a:p>
          <a:p>
            <a:r>
              <a:rPr lang="en-US" baseline="0"/>
              <a:t>Font size should be 20, Arial normal and should not exceed beyond 4 bullet points</a:t>
            </a:r>
          </a:p>
          <a:p>
            <a:endParaRPr lang="en-US"/>
          </a:p>
          <a:p>
            <a:endParaRPr lang="en-US"/>
          </a:p>
          <a:p>
            <a:endParaRPr lang="en-IN"/>
          </a:p>
        </p:txBody>
      </p:sp>
      <p:sp>
        <p:nvSpPr>
          <p:cNvPr id="4" name="Slide Number Placeholder 3"/>
          <p:cNvSpPr>
            <a:spLocks noGrp="1"/>
          </p:cNvSpPr>
          <p:nvPr>
            <p:ph type="sldNum" sz="quarter" idx="10"/>
          </p:nvPr>
        </p:nvSpPr>
        <p:spPr/>
        <p:txBody>
          <a:bodyPr/>
          <a:lstStyle/>
          <a:p>
            <a:fld id="{4704AA71-C613-6B42-8773-688627DE3311}" type="slidenum">
              <a:rPr lang="en-US" smtClean="0"/>
              <a:pPr/>
              <a:t>50</a:t>
            </a:fld>
            <a:endParaRPr lang="en-US"/>
          </a:p>
        </p:txBody>
      </p:sp>
    </p:spTree>
    <p:extLst>
      <p:ext uri="{BB962C8B-B14F-4D97-AF65-F5344CB8AC3E}">
        <p14:creationId xmlns:p14="http://schemas.microsoft.com/office/powerpoint/2010/main" val="293415698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04AA71-C613-6B42-8773-688627DE3311}" type="slidenum">
              <a:rPr lang="en-US" smtClean="0"/>
              <a:pPr/>
              <a:t>51</a:t>
            </a:fld>
            <a:endParaRPr lang="en-US"/>
          </a:p>
        </p:txBody>
      </p:sp>
    </p:spTree>
    <p:extLst>
      <p:ext uri="{BB962C8B-B14F-4D97-AF65-F5344CB8AC3E}">
        <p14:creationId xmlns:p14="http://schemas.microsoft.com/office/powerpoint/2010/main" val="251330891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04AA71-C613-6B42-8773-688627DE3311}" type="slidenum">
              <a:rPr lang="en-US" smtClean="0"/>
              <a:pPr/>
              <a:t>52</a:t>
            </a:fld>
            <a:endParaRPr lang="en-US"/>
          </a:p>
        </p:txBody>
      </p:sp>
    </p:spTree>
    <p:extLst>
      <p:ext uri="{BB962C8B-B14F-4D97-AF65-F5344CB8AC3E}">
        <p14:creationId xmlns:p14="http://schemas.microsoft.com/office/powerpoint/2010/main" val="147589192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a:t>Section breaker slide:</a:t>
            </a:r>
          </a:p>
          <a:p>
            <a:endParaRPr lang="en-US"/>
          </a:p>
          <a:p>
            <a:r>
              <a:rPr lang="en-US"/>
              <a:t>Used</a:t>
            </a:r>
            <a:r>
              <a:rPr lang="en-US" baseline="0"/>
              <a:t> for a section heading. You may add a sub heading not exceeding one line also here</a:t>
            </a:r>
          </a:p>
          <a:p>
            <a:endParaRPr lang="en-US"/>
          </a:p>
          <a:p>
            <a:r>
              <a:rPr lang="en-US"/>
              <a:t>Section heading – Arial, bold, 34</a:t>
            </a:r>
            <a:r>
              <a:rPr lang="en-US" baseline="0"/>
              <a:t> font size, should not exceed beyond 1 line</a:t>
            </a:r>
          </a:p>
          <a:p>
            <a:endParaRPr lang="en-US" baseline="0"/>
          </a:p>
          <a:p>
            <a:r>
              <a:rPr lang="en-US" baseline="0"/>
              <a:t>Sub Head – Arial, normal, 20 font size, should not exceed beyond 1 line</a:t>
            </a:r>
            <a:endParaRPr lang="en-US"/>
          </a:p>
          <a:p>
            <a:endParaRPr lang="en-US"/>
          </a:p>
        </p:txBody>
      </p:sp>
      <p:sp>
        <p:nvSpPr>
          <p:cNvPr id="4" name="Slide Number Placeholder 3"/>
          <p:cNvSpPr>
            <a:spLocks noGrp="1"/>
          </p:cNvSpPr>
          <p:nvPr>
            <p:ph type="sldNum" sz="quarter" idx="10"/>
          </p:nvPr>
        </p:nvSpPr>
        <p:spPr/>
        <p:txBody>
          <a:bodyPr/>
          <a:lstStyle/>
          <a:p>
            <a:fld id="{4704AA71-C613-6B42-8773-688627DE3311}" type="slidenum">
              <a:rPr lang="en-US" smtClean="0"/>
              <a:pPr/>
              <a:t>53</a:t>
            </a:fld>
            <a:endParaRPr lang="en-US"/>
          </a:p>
        </p:txBody>
      </p:sp>
    </p:spTree>
    <p:extLst>
      <p:ext uri="{BB962C8B-B14F-4D97-AF65-F5344CB8AC3E}">
        <p14:creationId xmlns:p14="http://schemas.microsoft.com/office/powerpoint/2010/main" val="227306286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a:t>Section breaker slide:</a:t>
            </a:r>
          </a:p>
          <a:p>
            <a:endParaRPr lang="en-US"/>
          </a:p>
          <a:p>
            <a:r>
              <a:rPr lang="en-US"/>
              <a:t>Used</a:t>
            </a:r>
            <a:r>
              <a:rPr lang="en-US" baseline="0"/>
              <a:t> for a section heading. You may add a sub heading not exceeding one line also here</a:t>
            </a:r>
          </a:p>
          <a:p>
            <a:endParaRPr lang="en-US"/>
          </a:p>
          <a:p>
            <a:r>
              <a:rPr lang="en-US"/>
              <a:t>Section heading – Arial, bold, 34</a:t>
            </a:r>
            <a:r>
              <a:rPr lang="en-US" baseline="0"/>
              <a:t> font size, should not exceed beyond 1 line</a:t>
            </a:r>
          </a:p>
          <a:p>
            <a:endParaRPr lang="en-US" baseline="0"/>
          </a:p>
          <a:p>
            <a:r>
              <a:rPr lang="en-US" baseline="0"/>
              <a:t>Sub Head – Arial, normal, 20 font size, should not exceed beyond 1 line</a:t>
            </a:r>
            <a:endParaRPr lang="en-US"/>
          </a:p>
          <a:p>
            <a:endParaRPr lang="en-US"/>
          </a:p>
        </p:txBody>
      </p:sp>
      <p:sp>
        <p:nvSpPr>
          <p:cNvPr id="4" name="Slide Number Placeholder 3"/>
          <p:cNvSpPr>
            <a:spLocks noGrp="1"/>
          </p:cNvSpPr>
          <p:nvPr>
            <p:ph type="sldNum" sz="quarter" idx="10"/>
          </p:nvPr>
        </p:nvSpPr>
        <p:spPr/>
        <p:txBody>
          <a:bodyPr/>
          <a:lstStyle/>
          <a:p>
            <a:fld id="{4704AA71-C613-6B42-8773-688627DE3311}" type="slidenum">
              <a:rPr lang="en-US" smtClean="0"/>
              <a:pPr/>
              <a:t>66</a:t>
            </a:fld>
            <a:endParaRPr lang="en-US"/>
          </a:p>
        </p:txBody>
      </p:sp>
    </p:spTree>
    <p:extLst>
      <p:ext uri="{BB962C8B-B14F-4D97-AF65-F5344CB8AC3E}">
        <p14:creationId xmlns:p14="http://schemas.microsoft.com/office/powerpoint/2010/main" val="353130124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a:t>Horizontal Image slide </a:t>
            </a:r>
            <a:r>
              <a:rPr lang="en-US"/>
              <a:t>– Horizontal image with bulleted text</a:t>
            </a:r>
          </a:p>
          <a:p>
            <a:endParaRPr lang="en-US"/>
          </a:p>
          <a:p>
            <a:r>
              <a:rPr lang="en-US"/>
              <a:t>Title</a:t>
            </a:r>
            <a:r>
              <a:rPr lang="en-US" baseline="0"/>
              <a:t> – font size 20, Arial</a:t>
            </a:r>
          </a:p>
          <a:p>
            <a:endParaRPr lang="en-US" baseline="0"/>
          </a:p>
          <a:p>
            <a:r>
              <a:rPr lang="en-US" baseline="0"/>
              <a:t>Click on the icon to add image, the size of the image will be automatically determined once inserted, do not alter the size of the image</a:t>
            </a:r>
          </a:p>
          <a:p>
            <a:endParaRPr lang="en-US" baseline="0"/>
          </a:p>
          <a:p>
            <a:r>
              <a:rPr lang="en-US" baseline="0"/>
              <a:t>In the text box below the bulleted text should not be beyond one line</a:t>
            </a:r>
          </a:p>
          <a:p>
            <a:r>
              <a:rPr lang="en-US" baseline="0"/>
              <a:t>Font size should be 20, Arial normal and should not exceed beyond 4 bullet points</a:t>
            </a:r>
          </a:p>
          <a:p>
            <a:endParaRPr lang="en-US"/>
          </a:p>
          <a:p>
            <a:endParaRPr lang="en-US"/>
          </a:p>
          <a:p>
            <a:endParaRPr lang="en-IN"/>
          </a:p>
        </p:txBody>
      </p:sp>
      <p:sp>
        <p:nvSpPr>
          <p:cNvPr id="4" name="Slide Number Placeholder 3"/>
          <p:cNvSpPr>
            <a:spLocks noGrp="1"/>
          </p:cNvSpPr>
          <p:nvPr>
            <p:ph type="sldNum" sz="quarter" idx="10"/>
          </p:nvPr>
        </p:nvSpPr>
        <p:spPr/>
        <p:txBody>
          <a:bodyPr/>
          <a:lstStyle/>
          <a:p>
            <a:fld id="{4704AA71-C613-6B42-8773-688627DE3311}" type="slidenum">
              <a:rPr lang="en-US" smtClean="0"/>
              <a:pPr/>
              <a:t>67</a:t>
            </a:fld>
            <a:endParaRPr lang="en-US"/>
          </a:p>
        </p:txBody>
      </p:sp>
    </p:spTree>
    <p:extLst>
      <p:ext uri="{BB962C8B-B14F-4D97-AF65-F5344CB8AC3E}">
        <p14:creationId xmlns:p14="http://schemas.microsoft.com/office/powerpoint/2010/main" val="287518798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a:t>Horizontal Image slide </a:t>
            </a:r>
            <a:r>
              <a:rPr lang="en-US"/>
              <a:t>– Horizontal image with bulleted text</a:t>
            </a:r>
          </a:p>
          <a:p>
            <a:endParaRPr lang="en-US"/>
          </a:p>
          <a:p>
            <a:r>
              <a:rPr lang="en-US"/>
              <a:t>Title</a:t>
            </a:r>
            <a:r>
              <a:rPr lang="en-US" baseline="0"/>
              <a:t> – font size 20, Arial</a:t>
            </a:r>
          </a:p>
          <a:p>
            <a:endParaRPr lang="en-US" baseline="0"/>
          </a:p>
          <a:p>
            <a:r>
              <a:rPr lang="en-US" baseline="0"/>
              <a:t>Click on the icon to add image, the size of the image will be automatically determined once inserted, do not alter the size of the image</a:t>
            </a:r>
          </a:p>
          <a:p>
            <a:endParaRPr lang="en-US" baseline="0"/>
          </a:p>
          <a:p>
            <a:r>
              <a:rPr lang="en-US" baseline="0"/>
              <a:t>In the text box below the bulleted text should not be beyond one line</a:t>
            </a:r>
          </a:p>
          <a:p>
            <a:r>
              <a:rPr lang="en-US" baseline="0"/>
              <a:t>Font size should be 20, Arial normal and should not exceed beyond 4 bullet points</a:t>
            </a:r>
          </a:p>
          <a:p>
            <a:endParaRPr lang="en-US"/>
          </a:p>
          <a:p>
            <a:endParaRPr lang="en-US"/>
          </a:p>
          <a:p>
            <a:endParaRPr lang="en-IN"/>
          </a:p>
        </p:txBody>
      </p:sp>
      <p:sp>
        <p:nvSpPr>
          <p:cNvPr id="4" name="Slide Number Placeholder 3"/>
          <p:cNvSpPr>
            <a:spLocks noGrp="1"/>
          </p:cNvSpPr>
          <p:nvPr>
            <p:ph type="sldNum" sz="quarter" idx="10"/>
          </p:nvPr>
        </p:nvSpPr>
        <p:spPr/>
        <p:txBody>
          <a:bodyPr/>
          <a:lstStyle/>
          <a:p>
            <a:fld id="{4704AA71-C613-6B42-8773-688627DE3311}" type="slidenum">
              <a:rPr lang="en-US" smtClean="0"/>
              <a:pPr/>
              <a:t>68</a:t>
            </a:fld>
            <a:endParaRPr lang="en-US"/>
          </a:p>
        </p:txBody>
      </p:sp>
    </p:spTree>
    <p:extLst>
      <p:ext uri="{BB962C8B-B14F-4D97-AF65-F5344CB8AC3E}">
        <p14:creationId xmlns:p14="http://schemas.microsoft.com/office/powerpoint/2010/main" val="74809347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a:t>Horizontal Image slide </a:t>
            </a:r>
            <a:r>
              <a:rPr lang="en-US"/>
              <a:t>– Horizontal image with bulleted text</a:t>
            </a:r>
          </a:p>
          <a:p>
            <a:endParaRPr lang="en-US"/>
          </a:p>
          <a:p>
            <a:r>
              <a:rPr lang="en-US"/>
              <a:t>Title</a:t>
            </a:r>
            <a:r>
              <a:rPr lang="en-US" baseline="0"/>
              <a:t> – font size 20, Arial</a:t>
            </a:r>
          </a:p>
          <a:p>
            <a:endParaRPr lang="en-US" baseline="0"/>
          </a:p>
          <a:p>
            <a:r>
              <a:rPr lang="en-US" baseline="0"/>
              <a:t>Click on the icon to add image, the size of the image will be automatically determined once inserted, do not alter the size of the image</a:t>
            </a:r>
          </a:p>
          <a:p>
            <a:endParaRPr lang="en-US" baseline="0"/>
          </a:p>
          <a:p>
            <a:r>
              <a:rPr lang="en-US" baseline="0"/>
              <a:t>In the text box below the bulleted text should not be beyond one line</a:t>
            </a:r>
          </a:p>
          <a:p>
            <a:r>
              <a:rPr lang="en-US" baseline="0"/>
              <a:t>Font size should be 20, Arial normal and should not exceed beyond 4 bullet points</a:t>
            </a:r>
          </a:p>
          <a:p>
            <a:endParaRPr lang="en-US"/>
          </a:p>
          <a:p>
            <a:endParaRPr lang="en-US"/>
          </a:p>
          <a:p>
            <a:endParaRPr lang="en-IN"/>
          </a:p>
        </p:txBody>
      </p:sp>
      <p:sp>
        <p:nvSpPr>
          <p:cNvPr id="4" name="Slide Number Placeholder 3"/>
          <p:cNvSpPr>
            <a:spLocks noGrp="1"/>
          </p:cNvSpPr>
          <p:nvPr>
            <p:ph type="sldNum" sz="quarter" idx="10"/>
          </p:nvPr>
        </p:nvSpPr>
        <p:spPr/>
        <p:txBody>
          <a:bodyPr/>
          <a:lstStyle/>
          <a:p>
            <a:fld id="{4704AA71-C613-6B42-8773-688627DE3311}" type="slidenum">
              <a:rPr lang="en-US" smtClean="0"/>
              <a:pPr/>
              <a:t>69</a:t>
            </a:fld>
            <a:endParaRPr lang="en-US"/>
          </a:p>
        </p:txBody>
      </p:sp>
    </p:spTree>
    <p:extLst>
      <p:ext uri="{BB962C8B-B14F-4D97-AF65-F5344CB8AC3E}">
        <p14:creationId xmlns:p14="http://schemas.microsoft.com/office/powerpoint/2010/main" val="97965019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a:t>Horizontal Image slide </a:t>
            </a:r>
            <a:r>
              <a:rPr lang="en-US"/>
              <a:t>– Horizontal image with bulleted text</a:t>
            </a:r>
          </a:p>
          <a:p>
            <a:endParaRPr lang="en-US"/>
          </a:p>
          <a:p>
            <a:r>
              <a:rPr lang="en-US"/>
              <a:t>Title</a:t>
            </a:r>
            <a:r>
              <a:rPr lang="en-US" baseline="0"/>
              <a:t> – font size 20, Arial</a:t>
            </a:r>
          </a:p>
          <a:p>
            <a:endParaRPr lang="en-US" baseline="0"/>
          </a:p>
          <a:p>
            <a:r>
              <a:rPr lang="en-US" baseline="0"/>
              <a:t>Click on the icon to add image, the size of the image will be automatically determined once inserted, do not alter the size of the image</a:t>
            </a:r>
          </a:p>
          <a:p>
            <a:endParaRPr lang="en-US" baseline="0"/>
          </a:p>
          <a:p>
            <a:r>
              <a:rPr lang="en-US" baseline="0"/>
              <a:t>In the text box below the bulleted text should not be beyond one line</a:t>
            </a:r>
          </a:p>
          <a:p>
            <a:r>
              <a:rPr lang="en-US" baseline="0"/>
              <a:t>Font size should be 20, Arial normal and should not exceed beyond 4 bullet points</a:t>
            </a:r>
          </a:p>
          <a:p>
            <a:endParaRPr lang="en-US"/>
          </a:p>
          <a:p>
            <a:endParaRPr lang="en-US"/>
          </a:p>
          <a:p>
            <a:endParaRPr lang="en-IN"/>
          </a:p>
        </p:txBody>
      </p:sp>
      <p:sp>
        <p:nvSpPr>
          <p:cNvPr id="4" name="Slide Number Placeholder 3"/>
          <p:cNvSpPr>
            <a:spLocks noGrp="1"/>
          </p:cNvSpPr>
          <p:nvPr>
            <p:ph type="sldNum" sz="quarter" idx="10"/>
          </p:nvPr>
        </p:nvSpPr>
        <p:spPr/>
        <p:txBody>
          <a:bodyPr/>
          <a:lstStyle/>
          <a:p>
            <a:fld id="{4704AA71-C613-6B42-8773-688627DE3311}" type="slidenum">
              <a:rPr lang="en-US" smtClean="0"/>
              <a:pPr/>
              <a:t>70</a:t>
            </a:fld>
            <a:endParaRPr lang="en-US"/>
          </a:p>
        </p:txBody>
      </p:sp>
    </p:spTree>
    <p:extLst>
      <p:ext uri="{BB962C8B-B14F-4D97-AF65-F5344CB8AC3E}">
        <p14:creationId xmlns:p14="http://schemas.microsoft.com/office/powerpoint/2010/main" val="244933441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a:t>Horizontal Image slide </a:t>
            </a:r>
            <a:r>
              <a:rPr lang="en-US"/>
              <a:t>– Horizontal image with bulleted text</a:t>
            </a:r>
          </a:p>
          <a:p>
            <a:endParaRPr lang="en-US"/>
          </a:p>
          <a:p>
            <a:r>
              <a:rPr lang="en-US"/>
              <a:t>Title</a:t>
            </a:r>
            <a:r>
              <a:rPr lang="en-US" baseline="0"/>
              <a:t> – font size 20, Arial</a:t>
            </a:r>
          </a:p>
          <a:p>
            <a:endParaRPr lang="en-US" baseline="0"/>
          </a:p>
          <a:p>
            <a:r>
              <a:rPr lang="en-US" baseline="0"/>
              <a:t>Click on the icon to add image, the size of the image will be automatically determined once inserted, do not alter the size of the image</a:t>
            </a:r>
          </a:p>
          <a:p>
            <a:endParaRPr lang="en-US" baseline="0"/>
          </a:p>
          <a:p>
            <a:r>
              <a:rPr lang="en-US" baseline="0"/>
              <a:t>In the text box below the bulleted text should not be beyond one line</a:t>
            </a:r>
          </a:p>
          <a:p>
            <a:r>
              <a:rPr lang="en-US" baseline="0"/>
              <a:t>Font size should be 20, Arial normal and should not exceed beyond 4 bullet points</a:t>
            </a:r>
          </a:p>
          <a:p>
            <a:endParaRPr lang="en-US"/>
          </a:p>
          <a:p>
            <a:endParaRPr lang="en-US"/>
          </a:p>
          <a:p>
            <a:endParaRPr lang="en-IN"/>
          </a:p>
        </p:txBody>
      </p:sp>
      <p:sp>
        <p:nvSpPr>
          <p:cNvPr id="4" name="Slide Number Placeholder 3"/>
          <p:cNvSpPr>
            <a:spLocks noGrp="1"/>
          </p:cNvSpPr>
          <p:nvPr>
            <p:ph type="sldNum" sz="quarter" idx="10"/>
          </p:nvPr>
        </p:nvSpPr>
        <p:spPr/>
        <p:txBody>
          <a:bodyPr/>
          <a:lstStyle/>
          <a:p>
            <a:fld id="{4704AA71-C613-6B42-8773-688627DE3311}" type="slidenum">
              <a:rPr lang="en-US" smtClean="0"/>
              <a:pPr/>
              <a:t>71</a:t>
            </a:fld>
            <a:endParaRPr lang="en-US"/>
          </a:p>
        </p:txBody>
      </p:sp>
    </p:spTree>
    <p:extLst>
      <p:ext uri="{BB962C8B-B14F-4D97-AF65-F5344CB8AC3E}">
        <p14:creationId xmlns:p14="http://schemas.microsoft.com/office/powerpoint/2010/main" val="4287499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4704AA71-C613-6B42-8773-688627DE3311}" type="slidenum">
              <a:rPr lang="en-US" smtClean="0"/>
              <a:pPr/>
              <a:t>6</a:t>
            </a:fld>
            <a:endParaRPr lang="en-US"/>
          </a:p>
        </p:txBody>
      </p:sp>
    </p:spTree>
    <p:extLst>
      <p:ext uri="{BB962C8B-B14F-4D97-AF65-F5344CB8AC3E}">
        <p14:creationId xmlns:p14="http://schemas.microsoft.com/office/powerpoint/2010/main" val="40404309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a:t>Horizontal Image slide </a:t>
            </a:r>
            <a:r>
              <a:rPr lang="en-US"/>
              <a:t>– Horizontal image with bulleted text</a:t>
            </a:r>
          </a:p>
          <a:p>
            <a:endParaRPr lang="en-US"/>
          </a:p>
          <a:p>
            <a:r>
              <a:rPr lang="en-US"/>
              <a:t>Title</a:t>
            </a:r>
            <a:r>
              <a:rPr lang="en-US" baseline="0"/>
              <a:t> – font size 20, Arial</a:t>
            </a:r>
          </a:p>
          <a:p>
            <a:endParaRPr lang="en-US" baseline="0"/>
          </a:p>
          <a:p>
            <a:r>
              <a:rPr lang="en-US" baseline="0"/>
              <a:t>Click on the icon to add image, the size of the image will be automatically determined once inserted, do not alter the size of the image</a:t>
            </a:r>
          </a:p>
          <a:p>
            <a:endParaRPr lang="en-US" baseline="0"/>
          </a:p>
          <a:p>
            <a:r>
              <a:rPr lang="en-US" baseline="0"/>
              <a:t>In the text box below the bulleted text should not be beyond one line</a:t>
            </a:r>
          </a:p>
          <a:p>
            <a:r>
              <a:rPr lang="en-US" baseline="0"/>
              <a:t>Font size should be 20, Arial normal and should not exceed beyond 4 bullet points</a:t>
            </a:r>
          </a:p>
          <a:p>
            <a:endParaRPr lang="en-US"/>
          </a:p>
          <a:p>
            <a:endParaRPr lang="en-US"/>
          </a:p>
          <a:p>
            <a:endParaRPr lang="en-IN"/>
          </a:p>
        </p:txBody>
      </p:sp>
      <p:sp>
        <p:nvSpPr>
          <p:cNvPr id="4" name="Slide Number Placeholder 3"/>
          <p:cNvSpPr>
            <a:spLocks noGrp="1"/>
          </p:cNvSpPr>
          <p:nvPr>
            <p:ph type="sldNum" sz="quarter" idx="10"/>
          </p:nvPr>
        </p:nvSpPr>
        <p:spPr/>
        <p:txBody>
          <a:bodyPr/>
          <a:lstStyle/>
          <a:p>
            <a:fld id="{4704AA71-C613-6B42-8773-688627DE3311}" type="slidenum">
              <a:rPr lang="en-US" smtClean="0"/>
              <a:pPr/>
              <a:t>72</a:t>
            </a:fld>
            <a:endParaRPr lang="en-US"/>
          </a:p>
        </p:txBody>
      </p:sp>
    </p:spTree>
    <p:extLst>
      <p:ext uri="{BB962C8B-B14F-4D97-AF65-F5344CB8AC3E}">
        <p14:creationId xmlns:p14="http://schemas.microsoft.com/office/powerpoint/2010/main" val="190723201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704AA71-C613-6B42-8773-688627DE3311}" type="slidenum">
              <a:rPr lang="en-US" smtClean="0"/>
              <a:pPr/>
              <a:t>74</a:t>
            </a:fld>
            <a:endParaRPr lang="en-US"/>
          </a:p>
        </p:txBody>
      </p:sp>
    </p:spTree>
    <p:extLst>
      <p:ext uri="{BB962C8B-B14F-4D97-AF65-F5344CB8AC3E}">
        <p14:creationId xmlns:p14="http://schemas.microsoft.com/office/powerpoint/2010/main" val="39349544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04AA71-C613-6B42-8773-688627DE3311}" type="slidenum">
              <a:rPr lang="en-US" smtClean="0"/>
              <a:pPr/>
              <a:t>77</a:t>
            </a:fld>
            <a:endParaRPr lang="en-US"/>
          </a:p>
        </p:txBody>
      </p:sp>
    </p:spTree>
    <p:extLst>
      <p:ext uri="{BB962C8B-B14F-4D97-AF65-F5344CB8AC3E}">
        <p14:creationId xmlns:p14="http://schemas.microsoft.com/office/powerpoint/2010/main" val="78869292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04AA71-C613-6B42-8773-688627DE3311}" type="slidenum">
              <a:rPr lang="en-US" smtClean="0"/>
              <a:pPr/>
              <a:t>78</a:t>
            </a:fld>
            <a:endParaRPr lang="en-US"/>
          </a:p>
        </p:txBody>
      </p:sp>
    </p:spTree>
    <p:extLst>
      <p:ext uri="{BB962C8B-B14F-4D97-AF65-F5344CB8AC3E}">
        <p14:creationId xmlns:p14="http://schemas.microsoft.com/office/powerpoint/2010/main" val="207875012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a:t>Thank you slide:</a:t>
            </a:r>
            <a:r>
              <a:rPr lang="en-US" b="1" baseline="0"/>
              <a:t> </a:t>
            </a:r>
          </a:p>
          <a:p>
            <a:endParaRPr lang="en-US" baseline="0"/>
          </a:p>
          <a:p>
            <a:r>
              <a:rPr lang="en-US"/>
              <a:t>Thankyou</a:t>
            </a:r>
            <a:r>
              <a:rPr lang="en-US" baseline="0"/>
              <a:t>– font size 30, Arial Bold</a:t>
            </a:r>
          </a:p>
          <a:p>
            <a:endParaRPr lang="en-US" baseline="0"/>
          </a:p>
          <a:p>
            <a:r>
              <a:rPr lang="en-US" baseline="0"/>
              <a:t>Name &amp; Designation – font size 18, Arial normal</a:t>
            </a:r>
          </a:p>
          <a:p>
            <a:r>
              <a:rPr lang="en-US" baseline="0"/>
              <a:t>Your/contact email id – font size 18, Arial normal</a:t>
            </a:r>
            <a:endParaRPr lang="en-US"/>
          </a:p>
          <a:p>
            <a:endParaRPr lang="en-IN"/>
          </a:p>
        </p:txBody>
      </p:sp>
      <p:sp>
        <p:nvSpPr>
          <p:cNvPr id="4" name="Slide Number Placeholder 3"/>
          <p:cNvSpPr>
            <a:spLocks noGrp="1"/>
          </p:cNvSpPr>
          <p:nvPr>
            <p:ph type="sldNum" sz="quarter" idx="10"/>
          </p:nvPr>
        </p:nvSpPr>
        <p:spPr/>
        <p:txBody>
          <a:bodyPr/>
          <a:lstStyle/>
          <a:p>
            <a:fld id="{4704AA71-C613-6B42-8773-688627DE3311}" type="slidenum">
              <a:rPr lang="en-US" smtClean="0"/>
              <a:pPr/>
              <a:t>79</a:t>
            </a:fld>
            <a:endParaRPr lang="en-US"/>
          </a:p>
        </p:txBody>
      </p:sp>
    </p:spTree>
    <p:extLst>
      <p:ext uri="{BB962C8B-B14F-4D97-AF65-F5344CB8AC3E}">
        <p14:creationId xmlns:p14="http://schemas.microsoft.com/office/powerpoint/2010/main" val="489496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4704AA71-C613-6B42-8773-688627DE3311}" type="slidenum">
              <a:rPr lang="en-US" smtClean="0"/>
              <a:pPr/>
              <a:t>7</a:t>
            </a:fld>
            <a:endParaRPr lang="en-US"/>
          </a:p>
        </p:txBody>
      </p:sp>
    </p:spTree>
    <p:extLst>
      <p:ext uri="{BB962C8B-B14F-4D97-AF65-F5344CB8AC3E}">
        <p14:creationId xmlns:p14="http://schemas.microsoft.com/office/powerpoint/2010/main" val="1320425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a:t>Section breaker slide:</a:t>
            </a:r>
          </a:p>
          <a:p>
            <a:endParaRPr lang="en-US"/>
          </a:p>
          <a:p>
            <a:r>
              <a:rPr lang="en-US"/>
              <a:t>Used</a:t>
            </a:r>
            <a:r>
              <a:rPr lang="en-US" baseline="0"/>
              <a:t> for a section heading. You may add a sub heading not exceeding one line also here</a:t>
            </a:r>
          </a:p>
          <a:p>
            <a:endParaRPr lang="en-US"/>
          </a:p>
          <a:p>
            <a:r>
              <a:rPr lang="en-US"/>
              <a:t>Section heading – Arial, bold, 34</a:t>
            </a:r>
            <a:r>
              <a:rPr lang="en-US" baseline="0"/>
              <a:t> font size, should not exceed beyond 1 line</a:t>
            </a:r>
          </a:p>
          <a:p>
            <a:endParaRPr lang="en-US" baseline="0"/>
          </a:p>
          <a:p>
            <a:r>
              <a:rPr lang="en-US" baseline="0"/>
              <a:t>Sub Head – Arial, normal, 20 font size, should not exceed beyond 1 line</a:t>
            </a:r>
            <a:endParaRPr lang="en-US"/>
          </a:p>
          <a:p>
            <a:endParaRPr lang="en-US"/>
          </a:p>
        </p:txBody>
      </p:sp>
      <p:sp>
        <p:nvSpPr>
          <p:cNvPr id="4" name="Slide Number Placeholder 3"/>
          <p:cNvSpPr>
            <a:spLocks noGrp="1"/>
          </p:cNvSpPr>
          <p:nvPr>
            <p:ph type="sldNum" sz="quarter" idx="10"/>
          </p:nvPr>
        </p:nvSpPr>
        <p:spPr/>
        <p:txBody>
          <a:bodyPr/>
          <a:lstStyle/>
          <a:p>
            <a:fld id="{4704AA71-C613-6B42-8773-688627DE3311}" type="slidenum">
              <a:rPr lang="en-US" smtClean="0"/>
              <a:pPr/>
              <a:t>8</a:t>
            </a:fld>
            <a:endParaRPr lang="en-US"/>
          </a:p>
        </p:txBody>
      </p:sp>
    </p:spTree>
    <p:extLst>
      <p:ext uri="{BB962C8B-B14F-4D97-AF65-F5344CB8AC3E}">
        <p14:creationId xmlns:p14="http://schemas.microsoft.com/office/powerpoint/2010/main" val="481145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a:t>Blank slide</a:t>
            </a:r>
            <a:r>
              <a:rPr lang="en-US"/>
              <a:t> you may use this to insert</a:t>
            </a:r>
            <a:r>
              <a:rPr lang="en-US" baseline="0"/>
              <a:t> or show screenshots etc</a:t>
            </a:r>
          </a:p>
          <a:p>
            <a:endParaRPr lang="en-US" baseline="0"/>
          </a:p>
          <a:p>
            <a:r>
              <a:rPr lang="en-US" baseline="0"/>
              <a:t>If content is added in this slide you will need to use bulleted text</a:t>
            </a:r>
            <a:endParaRPr lang="en-IN"/>
          </a:p>
        </p:txBody>
      </p:sp>
      <p:sp>
        <p:nvSpPr>
          <p:cNvPr id="4" name="Slide Number Placeholder 3"/>
          <p:cNvSpPr>
            <a:spLocks noGrp="1"/>
          </p:cNvSpPr>
          <p:nvPr>
            <p:ph type="sldNum" sz="quarter" idx="10"/>
          </p:nvPr>
        </p:nvSpPr>
        <p:spPr/>
        <p:txBody>
          <a:bodyPr/>
          <a:lstStyle/>
          <a:p>
            <a:fld id="{4704AA71-C613-6B42-8773-688627DE3311}" type="slidenum">
              <a:rPr lang="en-US" smtClean="0"/>
              <a:pPr/>
              <a:t>9</a:t>
            </a:fld>
            <a:endParaRPr lang="en-US"/>
          </a:p>
        </p:txBody>
      </p:sp>
    </p:spTree>
    <p:extLst>
      <p:ext uri="{BB962C8B-B14F-4D97-AF65-F5344CB8AC3E}">
        <p14:creationId xmlns:p14="http://schemas.microsoft.com/office/powerpoint/2010/main" val="5342223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2" y="1666796"/>
            <a:ext cx="1872340" cy="2080378"/>
          </a:xfrm>
          <a:prstGeom prst="rect">
            <a:avLst/>
          </a:prstGeom>
        </p:spPr>
      </p:pic>
      <p:pic>
        <p:nvPicPr>
          <p:cNvPr id="10" name="Picture 9" descr="WIPRO PPT Design.jpg"/>
          <p:cNvPicPr>
            <a:picLocks noChangeAspect="1"/>
          </p:cNvPicPr>
          <p:nvPr/>
        </p:nvPicPr>
        <p:blipFill>
          <a:blip r:embed="rId3"/>
          <a:stretch>
            <a:fillRect/>
          </a:stretch>
        </p:blipFill>
        <p:spPr>
          <a:xfrm>
            <a:off x="5121" y="4471039"/>
            <a:ext cx="9133758" cy="2171061"/>
          </a:xfrm>
          <a:prstGeom prst="rect">
            <a:avLst/>
          </a:prstGeom>
        </p:spPr>
      </p:pic>
      <p:sp>
        <p:nvSpPr>
          <p:cNvPr id="2" name="Title 1"/>
          <p:cNvSpPr>
            <a:spLocks noGrp="1"/>
          </p:cNvSpPr>
          <p:nvPr>
            <p:ph type="ctrTitle" hasCustomPrompt="1"/>
          </p:nvPr>
        </p:nvSpPr>
        <p:spPr>
          <a:xfrm>
            <a:off x="4547710" y="1480456"/>
            <a:ext cx="4114800" cy="1554480"/>
          </a:xfrm>
          <a:noFill/>
        </p:spPr>
        <p:txBody>
          <a:bodyPr wrap="square" rtlCol="0" anchor="ctr">
            <a:noAutofit/>
          </a:bodyPr>
          <a:lstStyle>
            <a:lvl1pPr marL="0" algn="l">
              <a:defRPr lang="en-US" sz="3400" dirty="0">
                <a:solidFill>
                  <a:schemeClr val="accent6">
                    <a:lumMod val="50000"/>
                  </a:schemeClr>
                </a:solidFill>
                <a:latin typeface="+mj-lt"/>
                <a:ea typeface="+mn-ea"/>
                <a:cs typeface="Arial"/>
              </a:defRPr>
            </a:lvl1pPr>
          </a:lstStyle>
          <a:p>
            <a:pPr marL="0" lvl="0" algn="l"/>
            <a:r>
              <a:rPr lang="en-US"/>
              <a:t>Insert Title</a:t>
            </a:r>
            <a:br>
              <a:rPr lang="en-US"/>
            </a:br>
            <a:r>
              <a:rPr lang="en-US"/>
              <a:t>Here</a:t>
            </a:r>
          </a:p>
        </p:txBody>
      </p:sp>
      <p:sp>
        <p:nvSpPr>
          <p:cNvPr id="3" name="Subtitle 2"/>
          <p:cNvSpPr>
            <a:spLocks noGrp="1"/>
          </p:cNvSpPr>
          <p:nvPr>
            <p:ph type="subTitle" idx="1" hasCustomPrompt="1"/>
          </p:nvPr>
        </p:nvSpPr>
        <p:spPr>
          <a:xfrm>
            <a:off x="4547710" y="3318659"/>
            <a:ext cx="4114800" cy="320040"/>
          </a:xfrm>
          <a:noFill/>
        </p:spPr>
        <p:txBody>
          <a:bodyPr wrap="square"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800" dirty="0">
                <a:solidFill>
                  <a:schemeClr val="accent6">
                    <a:lumMod val="50000"/>
                  </a:schemeClr>
                </a:solidFill>
                <a:latin typeface="+mj-lt"/>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a:t>Your Name</a:t>
            </a:r>
          </a:p>
        </p:txBody>
      </p:sp>
      <p:cxnSp>
        <p:nvCxnSpPr>
          <p:cNvPr id="9" name="Straight Connector 8"/>
          <p:cNvCxnSpPr/>
          <p:nvPr/>
        </p:nvCxnSpPr>
        <p:spPr>
          <a:xfrm rot="5400000">
            <a:off x="2814000" y="2781258"/>
            <a:ext cx="2754000" cy="1588"/>
          </a:xfrm>
          <a:prstGeom prst="line">
            <a:avLst/>
          </a:prstGeom>
          <a:ln w="19050">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schemeClr val="accent6">
                  <a:lumMod val="50000"/>
                </a:schemeClr>
              </a:solidFill>
              <a:latin typeface="+mj-lt"/>
            </a:endParaRPr>
          </a:p>
        </p:txBody>
      </p:sp>
      <p:sp>
        <p:nvSpPr>
          <p:cNvPr id="17" name="Text Placeholder 16"/>
          <p:cNvSpPr>
            <a:spLocks noGrp="1"/>
          </p:cNvSpPr>
          <p:nvPr>
            <p:ph type="body" sz="quarter" idx="10" hasCustomPrompt="1"/>
          </p:nvPr>
        </p:nvSpPr>
        <p:spPr>
          <a:xfrm>
            <a:off x="4549775" y="3766911"/>
            <a:ext cx="4114800" cy="320040"/>
          </a:xfrm>
        </p:spPr>
        <p:txBody>
          <a:bodyPr anchor="ctr">
            <a:noAutofit/>
          </a:bodyPr>
          <a:lstStyle>
            <a:lvl1pPr>
              <a:buNone/>
              <a:defRPr kumimoji="0" lang="en-US" sz="1800" b="0" i="0" u="none" strike="noStrike" kern="1200" cap="none" spc="0" normalizeH="0" baseline="0" noProof="0" dirty="0" smtClean="0">
                <a:ln>
                  <a:noFill/>
                </a:ln>
                <a:solidFill>
                  <a:schemeClr val="accent6">
                    <a:lumMod val="50000"/>
                  </a:schemeClr>
                </a:solidFill>
                <a:effectLst/>
                <a:uLnTx/>
                <a:uFillTx/>
                <a:latin typeface="+mj-lt"/>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a:t>Designation</a:t>
            </a:r>
          </a:p>
        </p:txBody>
      </p:sp>
    </p:spTree>
    <p:extLst>
      <p:ext uri="{BB962C8B-B14F-4D97-AF65-F5344CB8AC3E}">
        <p14:creationId xmlns:p14="http://schemas.microsoft.com/office/powerpoint/2010/main" val="1046882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orizontal image with bullet points slide">
    <p:spTree>
      <p:nvGrpSpPr>
        <p:cNvPr id="1" name=""/>
        <p:cNvGrpSpPr/>
        <p:nvPr/>
      </p:nvGrpSpPr>
      <p:grpSpPr>
        <a:xfrm>
          <a:off x="0" y="0"/>
          <a:ext cx="0" cy="0"/>
          <a:chOff x="0" y="0"/>
          <a:chExt cx="0" cy="0"/>
        </a:xfrm>
      </p:grpSpPr>
      <p:sp>
        <p:nvSpPr>
          <p:cNvPr id="10" name="Picture Placeholder 8"/>
          <p:cNvSpPr>
            <a:spLocks noGrp="1"/>
          </p:cNvSpPr>
          <p:nvPr>
            <p:ph type="pic" sz="quarter" idx="10"/>
          </p:nvPr>
        </p:nvSpPr>
        <p:spPr>
          <a:xfrm>
            <a:off x="460376" y="1103313"/>
            <a:ext cx="8229600" cy="2699430"/>
          </a:xfrm>
        </p:spPr>
        <p:txBody>
          <a:bodyPr/>
          <a:lstStyle>
            <a:lvl1pPr>
              <a:buNone/>
              <a:defRPr>
                <a:solidFill>
                  <a:schemeClr val="accent6">
                    <a:lumMod val="50000"/>
                  </a:schemeClr>
                </a:solidFill>
              </a:defRPr>
            </a:lvl1pPr>
          </a:lstStyle>
          <a:p>
            <a:r>
              <a:rPr lang="en-US"/>
              <a:t>Click icon to add picture</a:t>
            </a:r>
            <a:endParaRPr lang="en-IN"/>
          </a:p>
        </p:txBody>
      </p:sp>
      <p:sp>
        <p:nvSpPr>
          <p:cNvPr id="16" name="Text Placeholder 14"/>
          <p:cNvSpPr>
            <a:spLocks noGrp="1"/>
          </p:cNvSpPr>
          <p:nvPr>
            <p:ph type="body" sz="quarter" idx="14" hasCustomPrompt="1"/>
          </p:nvPr>
        </p:nvSpPr>
        <p:spPr>
          <a:xfrm>
            <a:off x="1130300" y="4508500"/>
            <a:ext cx="6883400" cy="1498600"/>
          </a:xfrm>
        </p:spPr>
        <p:txBody>
          <a:bodyPr>
            <a:normAutofit/>
          </a:bodyPr>
          <a:lstStyle>
            <a:lvl1pPr marL="231775" marR="0" indent="-231775" algn="l" defTabSz="457200" rtl="0" eaLnBrk="1" fontAlgn="auto" latinLnBrk="0" hangingPunct="1">
              <a:lnSpc>
                <a:spcPct val="100000"/>
              </a:lnSpc>
              <a:spcBef>
                <a:spcPts val="600"/>
              </a:spcBef>
              <a:spcAft>
                <a:spcPts val="0"/>
              </a:spcAft>
              <a:buClr>
                <a:srgbClr val="00B0F0"/>
              </a:buClr>
              <a:buSzTx/>
              <a:buFont typeface="Wingdings" pitchFamily="2" charset="2"/>
              <a:buChar char="§"/>
              <a:tabLst/>
              <a:defRPr sz="2000" baseline="0">
                <a:solidFill>
                  <a:schemeClr val="accent6">
                    <a:lumMod val="50000"/>
                  </a:schemeClr>
                </a:solidFill>
              </a:defRPr>
            </a:lvl1pPr>
          </a:lstStyle>
          <a:p>
            <a:pPr marL="231775" marR="0" lvl="0" indent="-231775" algn="l" defTabSz="457200" rtl="0" eaLnBrk="1" fontAlgn="auto" latinLnBrk="0" hangingPunct="1">
              <a:lnSpc>
                <a:spcPct val="100000"/>
              </a:lnSpc>
              <a:spcBef>
                <a:spcPts val="600"/>
              </a:spcBef>
              <a:spcAft>
                <a:spcPts val="0"/>
              </a:spcAft>
              <a:buClr>
                <a:srgbClr val="00B0F0"/>
              </a:buClr>
              <a:buSzTx/>
              <a:buFont typeface="Wingdings" pitchFamily="2" charset="2"/>
              <a:buChar char="§"/>
              <a:tabLst/>
              <a:defRPr/>
            </a:pPr>
            <a:r>
              <a:rPr lang="en-US"/>
              <a:t>The horizontal image should be center aligned</a:t>
            </a:r>
            <a:br>
              <a:rPr lang="en-US"/>
            </a:br>
            <a:r>
              <a:rPr lang="en-US"/>
              <a:t>The horizontal image should be center aligned</a:t>
            </a:r>
            <a:endParaRPr lang="en-IN"/>
          </a:p>
          <a:p>
            <a:pPr lvl="0"/>
            <a:endParaRPr lang="en-IN"/>
          </a:p>
        </p:txBody>
      </p:sp>
      <p:sp>
        <p:nvSpPr>
          <p:cNvPr id="5" name="Title 1"/>
          <p:cNvSpPr>
            <a:spLocks noGrp="1"/>
          </p:cNvSpPr>
          <p:nvPr>
            <p:ph type="title" hasCustomPrompt="1"/>
          </p:nvPr>
        </p:nvSpPr>
        <p:spPr>
          <a:xfrm>
            <a:off x="448140" y="140511"/>
            <a:ext cx="8229600" cy="553998"/>
          </a:xfrm>
        </p:spPr>
        <p:txBody>
          <a:bodyPr/>
          <a:lstStyle>
            <a:lvl1pPr>
              <a:defRPr>
                <a:solidFill>
                  <a:schemeClr val="accent6">
                    <a:lumMod val="50000"/>
                  </a:schemeClr>
                </a:solidFill>
              </a:defRPr>
            </a:lvl1pPr>
          </a:lstStyle>
          <a:p>
            <a:r>
              <a:rPr lang="en-US"/>
              <a:t>Horizontal image with bullet points</a:t>
            </a:r>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ighlights slide">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6" name="Rectangle 1"/>
          <p:cNvSpPr>
            <a:spLocks noChangeArrowheads="1"/>
          </p:cNvSpPr>
          <p:nvPr/>
        </p:nvSpPr>
        <p:spPr bwMode="auto">
          <a:xfrm>
            <a:off x="-4825" y="5486400"/>
            <a:ext cx="8542400" cy="68580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endParaRPr lang="en-US"/>
          </a:p>
        </p:txBody>
      </p:sp>
      <p:sp>
        <p:nvSpPr>
          <p:cNvPr id="17" name="Rectangle 2"/>
          <p:cNvSpPr>
            <a:spLocks noChangeArrowheads="1"/>
          </p:cNvSpPr>
          <p:nvPr/>
        </p:nvSpPr>
        <p:spPr bwMode="auto">
          <a:xfrm>
            <a:off x="-4825" y="5611813"/>
            <a:ext cx="8542400" cy="407987"/>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endParaRPr lang="en-US"/>
          </a:p>
        </p:txBody>
      </p:sp>
      <p:sp>
        <p:nvSpPr>
          <p:cNvPr id="23" name="Text Placeholder 11"/>
          <p:cNvSpPr>
            <a:spLocks noGrp="1"/>
          </p:cNvSpPr>
          <p:nvPr>
            <p:ph type="body" sz="quarter" idx="10" hasCustomPrompt="1"/>
          </p:nvPr>
        </p:nvSpPr>
        <p:spPr>
          <a:xfrm>
            <a:off x="914400" y="1164317"/>
            <a:ext cx="4038376" cy="479424"/>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chemeClr val="accent6">
                    <a:lumMod val="50000"/>
                  </a:schemeClr>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a:t>Click to Add Title</a:t>
            </a:r>
          </a:p>
        </p:txBody>
      </p:sp>
      <p:sp>
        <p:nvSpPr>
          <p:cNvPr id="24" name="Text Placeholder 11"/>
          <p:cNvSpPr>
            <a:spLocks noGrp="1"/>
          </p:cNvSpPr>
          <p:nvPr>
            <p:ph type="body" sz="quarter" idx="11" hasCustomPrompt="1"/>
          </p:nvPr>
        </p:nvSpPr>
        <p:spPr>
          <a:xfrm>
            <a:off x="914400" y="758593"/>
            <a:ext cx="4038376" cy="28643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6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a:t>HIGHLIGHTS</a:t>
            </a:r>
          </a:p>
        </p:txBody>
      </p:sp>
      <p:sp>
        <p:nvSpPr>
          <p:cNvPr id="27" name="Text Placeholder 11"/>
          <p:cNvSpPr>
            <a:spLocks noGrp="1"/>
          </p:cNvSpPr>
          <p:nvPr>
            <p:ph type="body" sz="quarter" idx="12" hasCustomPrompt="1"/>
          </p:nvPr>
        </p:nvSpPr>
        <p:spPr>
          <a:xfrm>
            <a:off x="903515" y="2104328"/>
            <a:ext cx="4049262" cy="1596815"/>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6">
                    <a:lumMod val="50000"/>
                  </a:schemeClr>
                </a:solidFill>
                <a:latin typeface="+mn-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IN"/>
              <a:t>Add a small brief of the case study / point of view / Define a concept / theme / topic. You may add up to 6 lines of text. Beyond 6 lines will not be readable.</a:t>
            </a:r>
          </a:p>
        </p:txBody>
      </p:sp>
      <p:sp>
        <p:nvSpPr>
          <p:cNvPr id="40" name="Picture Placeholder 38"/>
          <p:cNvSpPr>
            <a:spLocks noGrp="1"/>
          </p:cNvSpPr>
          <p:nvPr>
            <p:ph type="pic" sz="quarter" idx="14"/>
          </p:nvPr>
        </p:nvSpPr>
        <p:spPr>
          <a:xfrm>
            <a:off x="5690960" y="490538"/>
            <a:ext cx="2874963" cy="5692775"/>
          </a:xfrm>
          <a:ln>
            <a:noFill/>
          </a:ln>
          <a:effectLst/>
        </p:spPr>
        <p:txBody>
          <a:bodyPr>
            <a:flatTx/>
          </a:bodyPr>
          <a:lstStyle>
            <a:lvl1pPr>
              <a:buNone/>
              <a:defRPr>
                <a:effectLst/>
              </a:defRPr>
            </a:lvl1pPr>
          </a:lstStyle>
          <a:p>
            <a:r>
              <a:rPr lang="en-US"/>
              <a:t>Click icon to add picture</a:t>
            </a:r>
            <a:endParaRPr lang="en-IN"/>
          </a:p>
        </p:txBody>
      </p:sp>
      <p:sp>
        <p:nvSpPr>
          <p:cNvPr id="12" name="Text Placeholder 11"/>
          <p:cNvSpPr>
            <a:spLocks noGrp="1"/>
          </p:cNvSpPr>
          <p:nvPr>
            <p:ph type="body" sz="quarter" idx="16" hasCustomPrompt="1"/>
          </p:nvPr>
        </p:nvSpPr>
        <p:spPr>
          <a:xfrm>
            <a:off x="903515" y="3864429"/>
            <a:ext cx="4049262" cy="154577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n-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a:t>Add Highlights of the topic and only </a:t>
            </a:r>
            <a:br>
              <a:rPr lang="en-US"/>
            </a:br>
            <a:r>
              <a:rPr lang="en-US"/>
              <a:t>5 lines of text is allowed, beyond </a:t>
            </a:r>
            <a:br>
              <a:rPr lang="en-US"/>
            </a:br>
            <a:r>
              <a:rPr lang="en-US"/>
              <a:t>that it will not be readable.</a:t>
            </a:r>
            <a:endParaRPr lang="en-IN"/>
          </a:p>
        </p:txBody>
      </p:sp>
      <p:sp>
        <p:nvSpPr>
          <p:cNvPr id="13" name="Text Placeholder 2"/>
          <p:cNvSpPr>
            <a:spLocks noGrp="1"/>
          </p:cNvSpPr>
          <p:nvPr>
            <p:ph type="body" sz="quarter" idx="18" hasCustomPrompt="1"/>
          </p:nvPr>
        </p:nvSpPr>
        <p:spPr>
          <a:xfrm rot="5400000" flipH="1">
            <a:off x="4956460" y="85283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se study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668732"/>
            <a:ext cx="2590800" cy="3873500"/>
          </a:xfrm>
        </p:spPr>
        <p:txBody>
          <a:bodyPr/>
          <a:lstStyle/>
          <a:p>
            <a:r>
              <a:rPr lang="en-US"/>
              <a:t>Click icon to add picture</a:t>
            </a:r>
            <a:endParaRPr lang="en-IN"/>
          </a:p>
        </p:txBody>
      </p:sp>
      <p:sp>
        <p:nvSpPr>
          <p:cNvPr id="37" name="Text Placeholder 34"/>
          <p:cNvSpPr>
            <a:spLocks noGrp="1"/>
          </p:cNvSpPr>
          <p:nvPr>
            <p:ph type="body" sz="quarter" idx="12" hasCustomPrompt="1"/>
          </p:nvPr>
        </p:nvSpPr>
        <p:spPr>
          <a:xfrm>
            <a:off x="3990974" y="1565729"/>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6">
                    <a:lumMod val="50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a:t>Up to 5 lines of text is allowed beyond which it will not be readable.</a:t>
            </a:r>
          </a:p>
        </p:txBody>
      </p:sp>
      <p:sp>
        <p:nvSpPr>
          <p:cNvPr id="15" name="Text Placeholder 31"/>
          <p:cNvSpPr>
            <a:spLocks noGrp="1"/>
          </p:cNvSpPr>
          <p:nvPr>
            <p:ph type="body" sz="quarter" idx="14" hasCustomPrompt="1"/>
          </p:nvPr>
        </p:nvSpPr>
        <p:spPr>
          <a:xfrm>
            <a:off x="3990974" y="1162957"/>
            <a:ext cx="4673600" cy="261258"/>
          </a:xfrm>
        </p:spPr>
        <p:txBody>
          <a:bodyPr anchor="ctr">
            <a:noAutofit/>
          </a:bodyPr>
          <a:lstStyle>
            <a:lvl1pPr>
              <a:buNone/>
              <a:defRPr lang="en-US" sz="1400" b="1" kern="1200" dirty="0" smtClean="0">
                <a:solidFill>
                  <a:schemeClr val="accent6">
                    <a:lumMod val="50000"/>
                  </a:schemeClr>
                </a:solidFill>
                <a:latin typeface="+mj-lt"/>
                <a:ea typeface="+mj-ea"/>
                <a:cs typeface="+mj-cs"/>
              </a:defRPr>
            </a:lvl1pPr>
          </a:lstStyle>
          <a:p>
            <a:pPr lvl="0"/>
            <a:r>
              <a:rPr lang="en-US"/>
              <a:t>Opportunity</a:t>
            </a:r>
          </a:p>
        </p:txBody>
      </p:sp>
      <p:sp>
        <p:nvSpPr>
          <p:cNvPr id="19" name="Title 1"/>
          <p:cNvSpPr>
            <a:spLocks noGrp="1"/>
          </p:cNvSpPr>
          <p:nvPr>
            <p:ph type="title" hasCustomPrompt="1"/>
          </p:nvPr>
        </p:nvSpPr>
        <p:spPr>
          <a:xfrm>
            <a:off x="457200" y="140511"/>
            <a:ext cx="8229600" cy="553998"/>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6">
                    <a:lumMod val="50000"/>
                  </a:schemeClr>
                </a:solidFill>
              </a:defRPr>
            </a:lvl1pPr>
          </a:lstStyle>
          <a:p>
            <a:pPr marL="0" marR="0" lvl="0" indent="0" defTabSz="457200" rtl="0" eaLnBrk="1" fontAlgn="auto" latinLnBrk="0" hangingPunct="1">
              <a:lnSpc>
                <a:spcPct val="100000"/>
              </a:lnSpc>
              <a:spcBef>
                <a:spcPct val="0"/>
              </a:spcBef>
              <a:spcAft>
                <a:spcPts val="0"/>
              </a:spcAft>
              <a:tabLst/>
              <a:defRPr/>
            </a:pPr>
            <a:r>
              <a:rPr lang="en-US"/>
              <a:t>Case Study Heading</a:t>
            </a:r>
            <a:endParaRPr kumimoji="0" lang="en-US" sz="3000" b="1" i="0" u="none" strike="noStrike" kern="1200" cap="none" spc="0" normalizeH="0" baseline="0" noProof="0">
              <a:ln>
                <a:noFill/>
              </a:ln>
              <a:solidFill>
                <a:schemeClr val="tx1">
                  <a:lumMod val="65000"/>
                  <a:lumOff val="35000"/>
                </a:schemeClr>
              </a:solidFill>
              <a:effectLst/>
              <a:uLnTx/>
              <a:uFillTx/>
              <a:latin typeface="+mj-lt"/>
              <a:ea typeface="+mn-ea"/>
              <a:cs typeface="Arial"/>
            </a:endParaRPr>
          </a:p>
        </p:txBody>
      </p:sp>
      <p:sp>
        <p:nvSpPr>
          <p:cNvPr id="32" name="Text Placeholder 34"/>
          <p:cNvSpPr>
            <a:spLocks noGrp="1"/>
          </p:cNvSpPr>
          <p:nvPr>
            <p:ph type="body" sz="quarter" idx="19" hasCustomPrompt="1"/>
          </p:nvPr>
        </p:nvSpPr>
        <p:spPr>
          <a:xfrm>
            <a:off x="3990974" y="3246435"/>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6">
                    <a:lumMod val="50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a:t>Up to 5 lines of text is allowed beyond which it will not be readable.</a:t>
            </a:r>
          </a:p>
        </p:txBody>
      </p:sp>
      <p:sp>
        <p:nvSpPr>
          <p:cNvPr id="33" name="Text Placeholder 31"/>
          <p:cNvSpPr>
            <a:spLocks noGrp="1"/>
          </p:cNvSpPr>
          <p:nvPr>
            <p:ph type="body" sz="quarter" idx="20" hasCustomPrompt="1"/>
          </p:nvPr>
        </p:nvSpPr>
        <p:spPr>
          <a:xfrm>
            <a:off x="3990974" y="2843663"/>
            <a:ext cx="4673600" cy="261258"/>
          </a:xfrm>
        </p:spPr>
        <p:txBody>
          <a:bodyPr anchor="ctr">
            <a:noAutofit/>
          </a:bodyPr>
          <a:lstStyle>
            <a:lvl1pPr>
              <a:buNone/>
              <a:defRPr lang="en-US" sz="1400" b="1" kern="1200" baseline="0" dirty="0" smtClean="0">
                <a:solidFill>
                  <a:schemeClr val="accent6">
                    <a:lumMod val="50000"/>
                  </a:schemeClr>
                </a:solidFill>
                <a:latin typeface="+mj-lt"/>
                <a:ea typeface="+mj-ea"/>
                <a:cs typeface="+mj-cs"/>
              </a:defRPr>
            </a:lvl1pPr>
          </a:lstStyle>
          <a:p>
            <a:pPr lvl="0"/>
            <a:r>
              <a:rPr lang="en-US"/>
              <a:t>Challenges </a:t>
            </a:r>
          </a:p>
        </p:txBody>
      </p:sp>
      <p:sp>
        <p:nvSpPr>
          <p:cNvPr id="35" name="Text Placeholder 34"/>
          <p:cNvSpPr>
            <a:spLocks noGrp="1"/>
          </p:cNvSpPr>
          <p:nvPr>
            <p:ph type="body" sz="quarter" idx="21" hasCustomPrompt="1"/>
          </p:nvPr>
        </p:nvSpPr>
        <p:spPr>
          <a:xfrm>
            <a:off x="3990974" y="4962546"/>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6">
                    <a:lumMod val="50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a:t>Up to 5 lines of text is allowed beyond which it will not be readable.</a:t>
            </a:r>
          </a:p>
        </p:txBody>
      </p:sp>
      <p:sp>
        <p:nvSpPr>
          <p:cNvPr id="36" name="Text Placeholder 31"/>
          <p:cNvSpPr>
            <a:spLocks noGrp="1"/>
          </p:cNvSpPr>
          <p:nvPr>
            <p:ph type="body" sz="quarter" idx="22" hasCustomPrompt="1"/>
          </p:nvPr>
        </p:nvSpPr>
        <p:spPr>
          <a:xfrm>
            <a:off x="3990974" y="4559774"/>
            <a:ext cx="4673600" cy="261258"/>
          </a:xfrm>
        </p:spPr>
        <p:txBody>
          <a:bodyPr anchor="ctr">
            <a:noAutofit/>
          </a:bodyPr>
          <a:lstStyle>
            <a:lvl1pPr>
              <a:buNone/>
              <a:defRPr lang="en-US" sz="1400" b="1" kern="1200" dirty="0" smtClean="0">
                <a:solidFill>
                  <a:schemeClr val="accent6">
                    <a:lumMod val="50000"/>
                  </a:schemeClr>
                </a:solidFill>
                <a:latin typeface="+mj-lt"/>
                <a:ea typeface="+mj-ea"/>
                <a:cs typeface="+mj-cs"/>
              </a:defRPr>
            </a:lvl1pPr>
          </a:lstStyle>
          <a:p>
            <a:pPr lvl="0"/>
            <a:r>
              <a:rPr lang="en-US"/>
              <a:t>Solution</a:t>
            </a:r>
          </a:p>
        </p:txBody>
      </p:sp>
      <p:sp>
        <p:nvSpPr>
          <p:cNvPr id="10" name="Text Placeholder 2"/>
          <p:cNvSpPr>
            <a:spLocks noGrp="1"/>
          </p:cNvSpPr>
          <p:nvPr>
            <p:ph type="body" sz="quarter" idx="18" hasCustomPrompt="1"/>
          </p:nvPr>
        </p:nvSpPr>
        <p:spPr>
          <a:xfrm rot="16200000">
            <a:off x="3644028" y="121859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a:t>.</a:t>
            </a:r>
          </a:p>
        </p:txBody>
      </p:sp>
      <p:sp>
        <p:nvSpPr>
          <p:cNvPr id="11" name="Text Placeholder 2"/>
          <p:cNvSpPr>
            <a:spLocks noGrp="1"/>
          </p:cNvSpPr>
          <p:nvPr>
            <p:ph type="body" sz="quarter" idx="23" hasCustomPrompt="1"/>
          </p:nvPr>
        </p:nvSpPr>
        <p:spPr>
          <a:xfrm rot="16200000">
            <a:off x="3644028" y="2906649"/>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a:t>.</a:t>
            </a:r>
          </a:p>
        </p:txBody>
      </p:sp>
      <p:sp>
        <p:nvSpPr>
          <p:cNvPr id="12" name="Text Placeholder 2"/>
          <p:cNvSpPr>
            <a:spLocks noGrp="1"/>
          </p:cNvSpPr>
          <p:nvPr>
            <p:ph type="body" sz="quarter" idx="24" hasCustomPrompt="1"/>
          </p:nvPr>
        </p:nvSpPr>
        <p:spPr>
          <a:xfrm rot="16200000">
            <a:off x="3644028" y="4624562"/>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ase study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9" name="Title 1"/>
          <p:cNvSpPr>
            <a:spLocks noGrp="1"/>
          </p:cNvSpPr>
          <p:nvPr>
            <p:ph type="title" hasCustomPrompt="1"/>
          </p:nvPr>
        </p:nvSpPr>
        <p:spPr>
          <a:xfrm>
            <a:off x="457200" y="140511"/>
            <a:ext cx="8229600" cy="553998"/>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6">
                    <a:lumMod val="50000"/>
                  </a:schemeClr>
                </a:solidFill>
              </a:defRPr>
            </a:lvl1pPr>
          </a:lstStyle>
          <a:p>
            <a:pPr marL="0" marR="0" lvl="0" indent="0" defTabSz="457200" rtl="0" eaLnBrk="1" fontAlgn="auto" latinLnBrk="0" hangingPunct="1">
              <a:lnSpc>
                <a:spcPct val="100000"/>
              </a:lnSpc>
              <a:spcBef>
                <a:spcPct val="0"/>
              </a:spcBef>
              <a:spcAft>
                <a:spcPts val="0"/>
              </a:spcAft>
              <a:tabLst/>
              <a:defRPr/>
            </a:pPr>
            <a:r>
              <a:rPr lang="en-US"/>
              <a:t>Image Slide</a:t>
            </a:r>
            <a:endParaRPr kumimoji="0" lang="en-US" sz="3000" b="1" i="0" u="none" strike="noStrike" kern="1200" cap="none" spc="0" normalizeH="0" baseline="0" noProof="0">
              <a:ln>
                <a:noFill/>
              </a:ln>
              <a:solidFill>
                <a:schemeClr val="tx1">
                  <a:lumMod val="65000"/>
                  <a:lumOff val="35000"/>
                </a:schemeClr>
              </a:solidFill>
              <a:effectLst/>
              <a:uLnTx/>
              <a:uFillTx/>
              <a:latin typeface="+mj-lt"/>
              <a:ea typeface="+mn-ea"/>
              <a:cs typeface="Arial"/>
            </a:endParaRPr>
          </a:p>
        </p:txBody>
      </p:sp>
      <p:sp>
        <p:nvSpPr>
          <p:cNvPr id="13" name="Text Placeholder 6"/>
          <p:cNvSpPr>
            <a:spLocks noGrp="1"/>
          </p:cNvSpPr>
          <p:nvPr>
            <p:ph type="body" sz="quarter" idx="11" hasCustomPrompt="1"/>
          </p:nvPr>
        </p:nvSpPr>
        <p:spPr>
          <a:xfrm>
            <a:off x="4023360" y="1421305"/>
            <a:ext cx="4625788" cy="4581461"/>
          </a:xfrm>
        </p:spPr>
        <p:txBody>
          <a:bodyPr/>
          <a:lstStyle>
            <a:lvl1pPr marL="0" indent="0">
              <a:spcBef>
                <a:spcPts val="1200"/>
              </a:spcBef>
              <a:buNone/>
              <a:defRPr sz="2000" baseline="0"/>
            </a:lvl1pPr>
          </a:lstStyle>
          <a:p>
            <a:pPr lvl="0"/>
            <a:r>
              <a:rPr lang="en-US"/>
              <a:t>Insert Text Here</a:t>
            </a:r>
          </a:p>
        </p:txBody>
      </p:sp>
      <p:sp>
        <p:nvSpPr>
          <p:cNvPr id="14" name="Picture Placeholder 25"/>
          <p:cNvSpPr>
            <a:spLocks noGrp="1"/>
          </p:cNvSpPr>
          <p:nvPr>
            <p:ph type="pic" sz="quarter" idx="10"/>
          </p:nvPr>
        </p:nvSpPr>
        <p:spPr>
          <a:xfrm>
            <a:off x="451756" y="1775285"/>
            <a:ext cx="2590800" cy="3873500"/>
          </a:xfrm>
        </p:spPr>
        <p:txBody>
          <a:bodyPr/>
          <a:lstStyle/>
          <a:p>
            <a:r>
              <a:rPr lang="en-US"/>
              <a:t>Click icon to add picture</a:t>
            </a:r>
            <a:endParaRPr lang="en-IN"/>
          </a:p>
        </p:txBody>
      </p:sp>
    </p:spTree>
    <p:extLst>
      <p:ext uri="{BB962C8B-B14F-4D97-AF65-F5344CB8AC3E}">
        <p14:creationId xmlns:p14="http://schemas.microsoft.com/office/powerpoint/2010/main" val="5731350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Graph slide - Column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6">
                    <a:lumMod val="50000"/>
                  </a:schemeClr>
                </a:solidFill>
              </a:defRPr>
            </a:lvl1pPr>
          </a:lstStyle>
          <a:p>
            <a:pPr marL="0" marR="0" lvl="0" indent="0" defTabSz="457200" rtl="0" eaLnBrk="1" fontAlgn="auto" latinLnBrk="0" hangingPunct="1">
              <a:lnSpc>
                <a:spcPct val="100000"/>
              </a:lnSpc>
              <a:spcBef>
                <a:spcPct val="0"/>
              </a:spcBef>
              <a:spcAft>
                <a:spcPts val="0"/>
              </a:spcAft>
              <a:tabLst/>
              <a:defRPr/>
            </a:pPr>
            <a:r>
              <a:rPr lang="en-US"/>
              <a:t>Title of Column Graph</a:t>
            </a:r>
            <a:endParaRPr kumimoji="0" lang="en-US" sz="3000" b="1" i="0" u="none" strike="noStrike" kern="1200" cap="none" spc="0" normalizeH="0" baseline="0" noProof="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348349"/>
            <a:ext cx="8229600" cy="4716462"/>
          </a:xfrm>
        </p:spPr>
        <p:txBody>
          <a:bodyPr/>
          <a:lstStyle/>
          <a:p>
            <a:r>
              <a:rPr lang="en-US"/>
              <a:t>Click icon to add chart</a:t>
            </a:r>
            <a:endParaRPr lang="en-IN"/>
          </a:p>
        </p:txBody>
      </p:sp>
      <p:sp>
        <p:nvSpPr>
          <p:cNvPr id="5" name="Oval 6"/>
          <p:cNvSpPr>
            <a:spLocks noChangeArrowheads="1"/>
          </p:cNvSpPr>
          <p:nvPr/>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a:solidFill>
                <a:srgbClr val="000000"/>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Graph Slide - Bar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6">
                    <a:lumMod val="50000"/>
                  </a:schemeClr>
                </a:solidFill>
              </a:defRPr>
            </a:lvl1pPr>
          </a:lstStyle>
          <a:p>
            <a:pPr marL="0" marR="0" lvl="0" indent="0" defTabSz="457200" rtl="0" eaLnBrk="1" fontAlgn="auto" latinLnBrk="0" hangingPunct="1">
              <a:lnSpc>
                <a:spcPct val="100000"/>
              </a:lnSpc>
              <a:spcBef>
                <a:spcPct val="0"/>
              </a:spcBef>
              <a:spcAft>
                <a:spcPts val="0"/>
              </a:spcAft>
              <a:tabLst/>
              <a:defRPr/>
            </a:pPr>
            <a:r>
              <a:rPr lang="en-US"/>
              <a:t>Title of Bar Graph</a:t>
            </a:r>
            <a:endParaRPr kumimoji="0" lang="en-US" sz="3000" b="1" i="0" u="none" strike="noStrike" kern="1200" cap="none" spc="0" normalizeH="0" baseline="0" noProof="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348349"/>
            <a:ext cx="8229600" cy="4716462"/>
          </a:xfrm>
        </p:spPr>
        <p:txBody>
          <a:bodyPr/>
          <a:lstStyle/>
          <a:p>
            <a:r>
              <a:rPr lang="en-US"/>
              <a:t>Click icon to add chart</a:t>
            </a:r>
            <a:endParaRPr lang="en-IN"/>
          </a:p>
        </p:txBody>
      </p:sp>
      <p:sp>
        <p:nvSpPr>
          <p:cNvPr id="5" name="Oval 6"/>
          <p:cNvSpPr>
            <a:spLocks noChangeArrowheads="1"/>
          </p:cNvSpPr>
          <p:nvPr/>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a:solidFill>
                <a:srgbClr val="000000"/>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ie chart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6">
                    <a:lumMod val="50000"/>
                  </a:schemeClr>
                </a:solidFill>
              </a:defRPr>
            </a:lvl1pPr>
          </a:lstStyle>
          <a:p>
            <a:pPr marL="0" marR="0" lvl="0" indent="0" defTabSz="457200" rtl="0" eaLnBrk="1" fontAlgn="auto" latinLnBrk="0" hangingPunct="1">
              <a:lnSpc>
                <a:spcPct val="100000"/>
              </a:lnSpc>
              <a:spcBef>
                <a:spcPct val="0"/>
              </a:spcBef>
              <a:spcAft>
                <a:spcPts val="0"/>
              </a:spcAft>
              <a:tabLst/>
              <a:defRPr/>
            </a:pPr>
            <a:r>
              <a:rPr lang="en-US"/>
              <a:t>Title of Pie Chart</a:t>
            </a:r>
            <a:endParaRPr kumimoji="0" lang="en-US" sz="3000" b="1" i="0" u="none" strike="noStrike" kern="1200" cap="none" spc="0" normalizeH="0" baseline="0" noProof="0">
              <a:ln>
                <a:noFill/>
              </a:ln>
              <a:solidFill>
                <a:schemeClr val="tx1">
                  <a:lumMod val="65000"/>
                  <a:lumOff val="35000"/>
                </a:schemeClr>
              </a:solidFill>
              <a:effectLst/>
              <a:uLnTx/>
              <a:uFillTx/>
              <a:latin typeface="+mj-lt"/>
              <a:ea typeface="+mn-ea"/>
              <a:cs typeface="Arial"/>
            </a:endParaRPr>
          </a:p>
        </p:txBody>
      </p:sp>
      <p:sp>
        <p:nvSpPr>
          <p:cNvPr id="11" name="Chart Placeholder 13"/>
          <p:cNvSpPr>
            <a:spLocks noGrp="1"/>
          </p:cNvSpPr>
          <p:nvPr>
            <p:ph type="chart" sz="quarter" idx="10"/>
          </p:nvPr>
        </p:nvSpPr>
        <p:spPr>
          <a:xfrm>
            <a:off x="460375" y="1348349"/>
            <a:ext cx="8229600" cy="4716462"/>
          </a:xfrm>
        </p:spPr>
        <p:txBody>
          <a:bodyPr/>
          <a:lstStyle/>
          <a:p>
            <a:r>
              <a:rPr lang="en-US"/>
              <a:t>Click icon to add chart</a:t>
            </a:r>
            <a:endParaRPr lang="en-IN"/>
          </a:p>
        </p:txBody>
      </p:sp>
      <p:sp>
        <p:nvSpPr>
          <p:cNvPr id="12" name="Oval 6"/>
          <p:cNvSpPr>
            <a:spLocks noChangeArrowheads="1"/>
          </p:cNvSpPr>
          <p:nvPr/>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a:solidFill>
                <a:srgbClr val="000000"/>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e Chart slide optio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6">
                    <a:lumMod val="50000"/>
                  </a:schemeClr>
                </a:solidFill>
              </a:defRPr>
            </a:lvl1pPr>
          </a:lstStyle>
          <a:p>
            <a:pPr marL="0" marR="0" lvl="0" indent="0" defTabSz="457200" rtl="0" eaLnBrk="1" fontAlgn="auto" latinLnBrk="0" hangingPunct="1">
              <a:lnSpc>
                <a:spcPct val="100000"/>
              </a:lnSpc>
              <a:spcBef>
                <a:spcPct val="0"/>
              </a:spcBef>
              <a:spcAft>
                <a:spcPts val="0"/>
              </a:spcAft>
              <a:tabLst/>
              <a:defRPr/>
            </a:pPr>
            <a:r>
              <a:rPr lang="en-US"/>
              <a:t>Title of Pie Chart</a:t>
            </a:r>
            <a:endParaRPr kumimoji="0" lang="en-US" sz="3000" b="1" i="0" u="none" strike="noStrike" kern="1200" cap="none" spc="0" normalizeH="0" baseline="0" noProof="0">
              <a:ln>
                <a:noFill/>
              </a:ln>
              <a:solidFill>
                <a:schemeClr val="tx1">
                  <a:lumMod val="65000"/>
                  <a:lumOff val="35000"/>
                </a:schemeClr>
              </a:solidFill>
              <a:effectLst/>
              <a:uLnTx/>
              <a:uFillTx/>
              <a:latin typeface="+mj-lt"/>
              <a:ea typeface="+mn-ea"/>
              <a:cs typeface="Arial"/>
            </a:endParaRPr>
          </a:p>
        </p:txBody>
      </p:sp>
      <p:sp>
        <p:nvSpPr>
          <p:cNvPr id="5" name="Chart Placeholder 13"/>
          <p:cNvSpPr>
            <a:spLocks noGrp="1"/>
          </p:cNvSpPr>
          <p:nvPr>
            <p:ph type="chart" sz="quarter" idx="10"/>
          </p:nvPr>
        </p:nvSpPr>
        <p:spPr>
          <a:xfrm>
            <a:off x="460375" y="1348349"/>
            <a:ext cx="8229600" cy="4716462"/>
          </a:xfrm>
        </p:spPr>
        <p:txBody>
          <a:bodyPr/>
          <a:lstStyle/>
          <a:p>
            <a:r>
              <a:rPr lang="en-US"/>
              <a:t>Click icon to add chart</a:t>
            </a:r>
            <a:endParaRPr lang="en-IN"/>
          </a:p>
        </p:txBody>
      </p:sp>
      <p:sp>
        <p:nvSpPr>
          <p:cNvPr id="7" name="Oval 6"/>
          <p:cNvSpPr>
            <a:spLocks noChangeArrowheads="1"/>
          </p:cNvSpPr>
          <p:nvPr/>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a:solidFill>
                <a:srgbClr val="000000"/>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Icons slide">
    <p:spTree>
      <p:nvGrpSpPr>
        <p:cNvPr id="1" name=""/>
        <p:cNvGrpSpPr/>
        <p:nvPr/>
      </p:nvGrpSpPr>
      <p:grpSpPr>
        <a:xfrm>
          <a:off x="0" y="0"/>
          <a:ext cx="0" cy="0"/>
          <a:chOff x="0" y="0"/>
          <a:chExt cx="0" cy="0"/>
        </a:xfrm>
      </p:grpSpPr>
      <p:sp>
        <p:nvSpPr>
          <p:cNvPr id="42" name="Oval 6"/>
          <p:cNvSpPr>
            <a:spLocks noChangeArrowheads="1"/>
          </p:cNvSpPr>
          <p:nvPr/>
        </p:nvSpPr>
        <p:spPr bwMode="gray">
          <a:xfrm>
            <a:off x="355600" y="5858423"/>
            <a:ext cx="8432800" cy="550531"/>
          </a:xfrm>
          <a:prstGeom prst="ellipse">
            <a:avLst/>
          </a:prstGeom>
          <a:gradFill rotWithShape="1">
            <a:gsLst>
              <a:gs pos="0">
                <a:srgbClr val="080808">
                  <a:alpha val="20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a:solidFill>
                <a:srgbClr val="000000"/>
              </a:solidFill>
            </a:endParaRPr>
          </a:p>
        </p:txBody>
      </p:sp>
      <p:sp>
        <p:nvSpPr>
          <p:cNvPr id="57" name="Text Placeholder 56"/>
          <p:cNvSpPr>
            <a:spLocks noGrp="1"/>
          </p:cNvSpPr>
          <p:nvPr>
            <p:ph type="body" sz="quarter" idx="10" hasCustomPrompt="1"/>
          </p:nvPr>
        </p:nvSpPr>
        <p:spPr>
          <a:xfrm>
            <a:off x="780166" y="4223431"/>
            <a:ext cx="1452108" cy="566737"/>
          </a:xfrm>
        </p:spPr>
        <p:txBody>
          <a:bodyPr anchor="ctr">
            <a:normAutofit/>
          </a:bodyPr>
          <a:lstStyle>
            <a:lvl1pPr algn="ctr">
              <a:buNone/>
              <a:defRPr lang="en-IN" sz="1800" kern="1200" dirty="0" smtClean="0">
                <a:solidFill>
                  <a:schemeClr val="accent6">
                    <a:lumMod val="50000"/>
                  </a:schemeClr>
                </a:solidFill>
                <a:latin typeface="+mn-lt"/>
                <a:ea typeface="+mn-ea"/>
                <a:cs typeface="Arial" pitchFamily="34" charset="0"/>
              </a:defRPr>
            </a:lvl1pPr>
          </a:lstStyle>
          <a:p>
            <a:pPr lvl="0"/>
            <a:r>
              <a:rPr lang="en-US"/>
              <a:t>Text 1</a:t>
            </a:r>
            <a:endParaRPr lang="en-IN"/>
          </a:p>
        </p:txBody>
      </p:sp>
      <p:sp>
        <p:nvSpPr>
          <p:cNvPr id="12" name="Title 4"/>
          <p:cNvSpPr>
            <a:spLocks noGrp="1"/>
          </p:cNvSpPr>
          <p:nvPr>
            <p:ph type="title" hasCustomPrompt="1"/>
          </p:nvPr>
        </p:nvSpPr>
        <p:spPr>
          <a:xfrm>
            <a:off x="460375" y="140024"/>
            <a:ext cx="8229600" cy="553998"/>
          </a:xfrm>
        </p:spPr>
        <p:txBody>
          <a:bodyPr/>
          <a:lstStyle>
            <a:lvl1pPr>
              <a:defRPr>
                <a:solidFill>
                  <a:schemeClr val="accent6">
                    <a:lumMod val="50000"/>
                  </a:schemeClr>
                </a:solidFill>
              </a:defRPr>
            </a:lvl1pPr>
          </a:lstStyle>
          <a:p>
            <a:r>
              <a:rPr lang="en-US"/>
              <a:t>Click to Add Title</a:t>
            </a:r>
          </a:p>
        </p:txBody>
      </p:sp>
      <p:sp>
        <p:nvSpPr>
          <p:cNvPr id="10" name="Text Placeholder 2"/>
          <p:cNvSpPr>
            <a:spLocks noGrp="1"/>
          </p:cNvSpPr>
          <p:nvPr>
            <p:ph type="body" sz="quarter" idx="18" hasCustomPrompt="1"/>
          </p:nvPr>
        </p:nvSpPr>
        <p:spPr>
          <a:xfrm>
            <a:off x="7747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a:t>.</a:t>
            </a:r>
          </a:p>
        </p:txBody>
      </p:sp>
      <p:sp>
        <p:nvSpPr>
          <p:cNvPr id="13" name="Text Placeholder 56"/>
          <p:cNvSpPr>
            <a:spLocks noGrp="1"/>
          </p:cNvSpPr>
          <p:nvPr>
            <p:ph type="body" sz="quarter" idx="19" hasCustomPrompt="1"/>
          </p:nvPr>
        </p:nvSpPr>
        <p:spPr>
          <a:xfrm>
            <a:off x="2807316" y="4223431"/>
            <a:ext cx="1452108" cy="566737"/>
          </a:xfrm>
        </p:spPr>
        <p:txBody>
          <a:bodyPr anchor="ctr">
            <a:normAutofit/>
          </a:bodyPr>
          <a:lstStyle>
            <a:lvl1pPr algn="ctr">
              <a:buNone/>
              <a:defRPr lang="en-IN" sz="1800" kern="1200" dirty="0" smtClean="0">
                <a:solidFill>
                  <a:schemeClr val="accent6">
                    <a:lumMod val="50000"/>
                  </a:schemeClr>
                </a:solidFill>
                <a:latin typeface="+mn-lt"/>
                <a:ea typeface="+mn-ea"/>
                <a:cs typeface="Arial" pitchFamily="34" charset="0"/>
              </a:defRPr>
            </a:lvl1pPr>
          </a:lstStyle>
          <a:p>
            <a:pPr lvl="0"/>
            <a:r>
              <a:rPr lang="en-US"/>
              <a:t>Text 2</a:t>
            </a:r>
            <a:endParaRPr lang="en-IN"/>
          </a:p>
        </p:txBody>
      </p:sp>
      <p:sp>
        <p:nvSpPr>
          <p:cNvPr id="14" name="Text Placeholder 2"/>
          <p:cNvSpPr>
            <a:spLocks noGrp="1"/>
          </p:cNvSpPr>
          <p:nvPr>
            <p:ph type="body" sz="quarter" idx="20" hasCustomPrompt="1"/>
          </p:nvPr>
        </p:nvSpPr>
        <p:spPr>
          <a:xfrm>
            <a:off x="280185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a:t>.</a:t>
            </a:r>
          </a:p>
        </p:txBody>
      </p:sp>
      <p:sp>
        <p:nvSpPr>
          <p:cNvPr id="15" name="Text Placeholder 56"/>
          <p:cNvSpPr>
            <a:spLocks noGrp="1"/>
          </p:cNvSpPr>
          <p:nvPr>
            <p:ph type="body" sz="quarter" idx="21" hasCustomPrompt="1"/>
          </p:nvPr>
        </p:nvSpPr>
        <p:spPr>
          <a:xfrm>
            <a:off x="4811800" y="4223431"/>
            <a:ext cx="1452108" cy="566737"/>
          </a:xfrm>
        </p:spPr>
        <p:txBody>
          <a:bodyPr anchor="ctr">
            <a:normAutofit/>
          </a:bodyPr>
          <a:lstStyle>
            <a:lvl1pPr algn="ctr">
              <a:buNone/>
              <a:defRPr lang="en-IN" sz="1800" kern="1200" dirty="0" smtClean="0">
                <a:solidFill>
                  <a:schemeClr val="accent6">
                    <a:lumMod val="50000"/>
                  </a:schemeClr>
                </a:solidFill>
                <a:latin typeface="+mn-lt"/>
                <a:ea typeface="+mn-ea"/>
                <a:cs typeface="Arial" pitchFamily="34" charset="0"/>
              </a:defRPr>
            </a:lvl1pPr>
          </a:lstStyle>
          <a:p>
            <a:pPr lvl="0"/>
            <a:r>
              <a:rPr lang="en-US"/>
              <a:t>Text 3</a:t>
            </a:r>
            <a:endParaRPr lang="en-IN"/>
          </a:p>
        </p:txBody>
      </p:sp>
      <p:sp>
        <p:nvSpPr>
          <p:cNvPr id="16" name="Text Placeholder 2"/>
          <p:cNvSpPr>
            <a:spLocks noGrp="1"/>
          </p:cNvSpPr>
          <p:nvPr>
            <p:ph type="body" sz="quarter" idx="22" hasCustomPrompt="1"/>
          </p:nvPr>
        </p:nvSpPr>
        <p:spPr>
          <a:xfrm>
            <a:off x="4806334"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a:t>.</a:t>
            </a:r>
          </a:p>
        </p:txBody>
      </p:sp>
      <p:sp>
        <p:nvSpPr>
          <p:cNvPr id="17" name="Text Placeholder 56"/>
          <p:cNvSpPr>
            <a:spLocks noGrp="1"/>
          </p:cNvSpPr>
          <p:nvPr>
            <p:ph type="body" sz="quarter" idx="23" hasCustomPrompt="1"/>
          </p:nvPr>
        </p:nvSpPr>
        <p:spPr>
          <a:xfrm>
            <a:off x="6787266" y="4223431"/>
            <a:ext cx="1452108" cy="566737"/>
          </a:xfrm>
        </p:spPr>
        <p:txBody>
          <a:bodyPr anchor="ctr">
            <a:normAutofit/>
          </a:bodyPr>
          <a:lstStyle>
            <a:lvl1pPr algn="ctr">
              <a:buNone/>
              <a:defRPr lang="en-IN" sz="1800" kern="1200" dirty="0" smtClean="0">
                <a:solidFill>
                  <a:schemeClr val="accent6">
                    <a:lumMod val="50000"/>
                  </a:schemeClr>
                </a:solidFill>
                <a:latin typeface="+mn-lt"/>
                <a:ea typeface="+mn-ea"/>
                <a:cs typeface="Arial" pitchFamily="34" charset="0"/>
              </a:defRPr>
            </a:lvl1pPr>
          </a:lstStyle>
          <a:p>
            <a:pPr lvl="0"/>
            <a:r>
              <a:rPr lang="en-US"/>
              <a:t>Text 4</a:t>
            </a:r>
            <a:endParaRPr lang="en-IN"/>
          </a:p>
        </p:txBody>
      </p:sp>
      <p:sp>
        <p:nvSpPr>
          <p:cNvPr id="18" name="Text Placeholder 2"/>
          <p:cNvSpPr>
            <a:spLocks noGrp="1"/>
          </p:cNvSpPr>
          <p:nvPr>
            <p:ph type="body" sz="quarter" idx="24" hasCustomPrompt="1"/>
          </p:nvPr>
        </p:nvSpPr>
        <p:spPr>
          <a:xfrm>
            <a:off x="67818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a:t>.</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Icon connector slide">
    <p:spTree>
      <p:nvGrpSpPr>
        <p:cNvPr id="1" name=""/>
        <p:cNvGrpSpPr/>
        <p:nvPr/>
      </p:nvGrpSpPr>
      <p:grpSpPr>
        <a:xfrm>
          <a:off x="0" y="0"/>
          <a:ext cx="0" cy="0"/>
          <a:chOff x="0" y="0"/>
          <a:chExt cx="0" cy="0"/>
        </a:xfrm>
      </p:grpSpPr>
      <p:sp>
        <p:nvSpPr>
          <p:cNvPr id="27" name="Text Placeholder 2"/>
          <p:cNvSpPr>
            <a:spLocks noGrp="1"/>
          </p:cNvSpPr>
          <p:nvPr>
            <p:ph type="body" sz="quarter" idx="22" hasCustomPrompt="1"/>
          </p:nvPr>
        </p:nvSpPr>
        <p:spPr>
          <a:xfrm>
            <a:off x="2642616" y="1727200"/>
            <a:ext cx="3858768" cy="3858768"/>
          </a:xfrm>
          <a:prstGeom prst="ellipse">
            <a:avLst/>
          </a:prstGeom>
          <a:noFill/>
          <a:ln>
            <a:solidFill>
              <a:schemeClr val="accent6">
                <a:lumMod val="75000"/>
              </a:schemeClr>
            </a:solidFill>
            <a:prstDash val="sysDash"/>
          </a:ln>
        </p:spPr>
        <p:txBody>
          <a:bodyPr/>
          <a:lstStyle>
            <a:lvl1pPr marL="0" indent="0">
              <a:buNone/>
              <a:defRPr>
                <a:noFill/>
              </a:defRPr>
            </a:lvl1pPr>
          </a:lstStyle>
          <a:p>
            <a:pPr lvl="0"/>
            <a:r>
              <a:rPr lang="en-US"/>
              <a:t>.</a:t>
            </a:r>
          </a:p>
        </p:txBody>
      </p:sp>
      <p:sp>
        <p:nvSpPr>
          <p:cNvPr id="38" name="Title 4"/>
          <p:cNvSpPr>
            <a:spLocks noGrp="1"/>
          </p:cNvSpPr>
          <p:nvPr>
            <p:ph type="title" hasCustomPrompt="1"/>
          </p:nvPr>
        </p:nvSpPr>
        <p:spPr>
          <a:xfrm>
            <a:off x="460375" y="140024"/>
            <a:ext cx="8229600" cy="553998"/>
          </a:xfrm>
        </p:spPr>
        <p:txBody>
          <a:bodyPr/>
          <a:lstStyle>
            <a:lvl1pPr>
              <a:defRPr>
                <a:solidFill>
                  <a:schemeClr val="accent6">
                    <a:lumMod val="50000"/>
                  </a:schemeClr>
                </a:solidFill>
              </a:defRPr>
            </a:lvl1pPr>
          </a:lstStyle>
          <a:p>
            <a:r>
              <a:rPr lang="en-US"/>
              <a:t>Click to Add Title</a:t>
            </a:r>
          </a:p>
        </p:txBody>
      </p:sp>
      <p:sp>
        <p:nvSpPr>
          <p:cNvPr id="30" name="Text Placeholder 56"/>
          <p:cNvSpPr>
            <a:spLocks noGrp="1"/>
          </p:cNvSpPr>
          <p:nvPr>
            <p:ph type="body" sz="quarter" idx="14" hasCustomPrompt="1"/>
          </p:nvPr>
        </p:nvSpPr>
        <p:spPr>
          <a:xfrm>
            <a:off x="3474131" y="3152631"/>
            <a:ext cx="2231528" cy="693655"/>
          </a:xfrm>
        </p:spPr>
        <p:txBody>
          <a:bodyPr>
            <a:noAutofit/>
          </a:bodyPr>
          <a:lstStyle>
            <a:lvl1pPr marL="0" indent="0" algn="ctr">
              <a:buNone/>
              <a:defRPr lang="en-IN" sz="2000" kern="1200" baseline="0" dirty="0" smtClean="0">
                <a:solidFill>
                  <a:schemeClr val="accent6">
                    <a:lumMod val="50000"/>
                  </a:schemeClr>
                </a:solidFill>
                <a:latin typeface="+mj-lt"/>
                <a:ea typeface="+mn-ea"/>
                <a:cs typeface="Arial" pitchFamily="34" charset="0"/>
              </a:defRPr>
            </a:lvl1pPr>
          </a:lstStyle>
          <a:p>
            <a:pPr lvl="0"/>
            <a:r>
              <a:rPr lang="en-US"/>
              <a:t>INSERT TEXT Subject Matter</a:t>
            </a:r>
            <a:endParaRPr lang="en-IN"/>
          </a:p>
        </p:txBody>
      </p:sp>
      <p:sp>
        <p:nvSpPr>
          <p:cNvPr id="34" name="Text Placeholder 56"/>
          <p:cNvSpPr>
            <a:spLocks noGrp="1"/>
          </p:cNvSpPr>
          <p:nvPr>
            <p:ph type="body" sz="quarter" idx="13" hasCustomPrompt="1"/>
          </p:nvPr>
        </p:nvSpPr>
        <p:spPr>
          <a:xfrm>
            <a:off x="3863878" y="953610"/>
            <a:ext cx="1416244" cy="329811"/>
          </a:xfrm>
        </p:spPr>
        <p:txBody>
          <a:bodyPr>
            <a:normAutofit/>
          </a:bodyPr>
          <a:lstStyle>
            <a:lvl1pPr algn="ctr">
              <a:buNone/>
              <a:defRPr lang="en-IN" sz="1400" kern="1200" dirty="0" smtClean="0">
                <a:solidFill>
                  <a:schemeClr val="accent6">
                    <a:lumMod val="50000"/>
                  </a:schemeClr>
                </a:solidFill>
                <a:latin typeface="+mn-lt"/>
                <a:ea typeface="+mn-ea"/>
                <a:cs typeface="Arial" pitchFamily="34" charset="0"/>
              </a:defRPr>
            </a:lvl1pPr>
          </a:lstStyle>
          <a:p>
            <a:pPr lvl="0"/>
            <a:r>
              <a:rPr lang="en-US"/>
              <a:t>Text Here</a:t>
            </a:r>
            <a:endParaRPr lang="en-IN"/>
          </a:p>
        </p:txBody>
      </p:sp>
      <p:sp>
        <p:nvSpPr>
          <p:cNvPr id="37" name="Text Placeholder 56"/>
          <p:cNvSpPr>
            <a:spLocks noGrp="1"/>
          </p:cNvSpPr>
          <p:nvPr>
            <p:ph type="body" sz="quarter" idx="15" hasCustomPrompt="1"/>
          </p:nvPr>
        </p:nvSpPr>
        <p:spPr>
          <a:xfrm>
            <a:off x="3863878" y="6124845"/>
            <a:ext cx="1416244" cy="329811"/>
          </a:xfrm>
        </p:spPr>
        <p:txBody>
          <a:bodyPr>
            <a:normAutofit/>
          </a:bodyPr>
          <a:lstStyle>
            <a:lvl1pPr algn="ctr">
              <a:buNone/>
              <a:defRPr lang="en-IN" sz="1400" kern="1200" dirty="0" smtClean="0">
                <a:solidFill>
                  <a:schemeClr val="accent6">
                    <a:lumMod val="50000"/>
                  </a:schemeClr>
                </a:solidFill>
                <a:latin typeface="+mn-lt"/>
                <a:ea typeface="+mn-ea"/>
                <a:cs typeface="Arial" pitchFamily="34" charset="0"/>
              </a:defRPr>
            </a:lvl1pPr>
          </a:lstStyle>
          <a:p>
            <a:pPr lvl="0"/>
            <a:r>
              <a:rPr lang="en-US"/>
              <a:t>Text Here</a:t>
            </a:r>
            <a:endParaRPr lang="en-IN"/>
          </a:p>
        </p:txBody>
      </p:sp>
      <p:sp>
        <p:nvSpPr>
          <p:cNvPr id="39" name="Text Placeholder 56"/>
          <p:cNvSpPr>
            <a:spLocks noGrp="1"/>
          </p:cNvSpPr>
          <p:nvPr>
            <p:ph type="body" sz="quarter" idx="16" hasCustomPrompt="1"/>
          </p:nvPr>
        </p:nvSpPr>
        <p:spPr>
          <a:xfrm>
            <a:off x="6998963" y="3232353"/>
            <a:ext cx="1416244" cy="329811"/>
          </a:xfrm>
        </p:spPr>
        <p:txBody>
          <a:bodyPr>
            <a:normAutofit/>
          </a:bodyPr>
          <a:lstStyle>
            <a:lvl1pPr algn="ctr">
              <a:buNone/>
              <a:defRPr lang="en-IN" sz="1400" kern="1200" dirty="0" smtClean="0">
                <a:solidFill>
                  <a:schemeClr val="accent6">
                    <a:lumMod val="50000"/>
                  </a:schemeClr>
                </a:solidFill>
                <a:latin typeface="+mn-lt"/>
                <a:ea typeface="+mn-ea"/>
                <a:cs typeface="Arial" pitchFamily="34" charset="0"/>
              </a:defRPr>
            </a:lvl1pPr>
          </a:lstStyle>
          <a:p>
            <a:pPr lvl="0"/>
            <a:r>
              <a:rPr lang="en-US"/>
              <a:t>Text Here</a:t>
            </a:r>
            <a:endParaRPr lang="en-IN"/>
          </a:p>
        </p:txBody>
      </p:sp>
      <p:sp>
        <p:nvSpPr>
          <p:cNvPr id="40" name="Text Placeholder 56"/>
          <p:cNvSpPr>
            <a:spLocks noGrp="1"/>
          </p:cNvSpPr>
          <p:nvPr>
            <p:ph type="body" sz="quarter" idx="17" hasCustomPrompt="1"/>
          </p:nvPr>
        </p:nvSpPr>
        <p:spPr>
          <a:xfrm>
            <a:off x="701622" y="3232353"/>
            <a:ext cx="1416244" cy="329811"/>
          </a:xfrm>
        </p:spPr>
        <p:txBody>
          <a:bodyPr>
            <a:normAutofit/>
          </a:bodyPr>
          <a:lstStyle>
            <a:lvl1pPr algn="ctr">
              <a:buNone/>
              <a:defRPr lang="en-IN" sz="1400" kern="1200" dirty="0" smtClean="0">
                <a:solidFill>
                  <a:schemeClr val="accent6">
                    <a:lumMod val="50000"/>
                  </a:schemeClr>
                </a:solidFill>
                <a:latin typeface="+mn-lt"/>
                <a:ea typeface="+mn-ea"/>
                <a:cs typeface="Arial" pitchFamily="34" charset="0"/>
              </a:defRPr>
            </a:lvl1pPr>
          </a:lstStyle>
          <a:p>
            <a:pPr lvl="0"/>
            <a:r>
              <a:rPr lang="en-US"/>
              <a:t>Text Here</a:t>
            </a:r>
            <a:endParaRPr lang="en-IN"/>
          </a:p>
        </p:txBody>
      </p:sp>
      <p:sp>
        <p:nvSpPr>
          <p:cNvPr id="15" name="Text Placeholder 2"/>
          <p:cNvSpPr>
            <a:spLocks noGrp="1"/>
          </p:cNvSpPr>
          <p:nvPr>
            <p:ph type="body" sz="quarter" idx="18" hasCustomPrompt="1"/>
          </p:nvPr>
        </p:nvSpPr>
        <p:spPr>
          <a:xfrm>
            <a:off x="4076700" y="13208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a:t>.</a:t>
            </a:r>
          </a:p>
        </p:txBody>
      </p:sp>
      <p:sp>
        <p:nvSpPr>
          <p:cNvPr id="19" name="Text Placeholder 2"/>
          <p:cNvSpPr>
            <a:spLocks noGrp="1"/>
          </p:cNvSpPr>
          <p:nvPr>
            <p:ph type="body" sz="quarter" idx="19" hasCustomPrompt="1"/>
          </p:nvPr>
        </p:nvSpPr>
        <p:spPr>
          <a:xfrm>
            <a:off x="4076700" y="51054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a:t>.</a:t>
            </a:r>
          </a:p>
        </p:txBody>
      </p:sp>
      <p:sp>
        <p:nvSpPr>
          <p:cNvPr id="21" name="Text Placeholder 2"/>
          <p:cNvSpPr>
            <a:spLocks noGrp="1"/>
          </p:cNvSpPr>
          <p:nvPr>
            <p:ph type="body" sz="quarter" idx="20" hasCustomPrompt="1"/>
          </p:nvPr>
        </p:nvSpPr>
        <p:spPr>
          <a:xfrm>
            <a:off x="2146300" y="29210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a:t>.</a:t>
            </a:r>
          </a:p>
        </p:txBody>
      </p:sp>
      <p:sp>
        <p:nvSpPr>
          <p:cNvPr id="24" name="Text Placeholder 2"/>
          <p:cNvSpPr>
            <a:spLocks noGrp="1"/>
          </p:cNvSpPr>
          <p:nvPr>
            <p:ph type="body" sz="quarter" idx="21" hasCustomPrompt="1"/>
          </p:nvPr>
        </p:nvSpPr>
        <p:spPr>
          <a:xfrm>
            <a:off x="5943600" y="29083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a: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16" name="Title 1"/>
          <p:cNvSpPr>
            <a:spLocks noGrp="1"/>
          </p:cNvSpPr>
          <p:nvPr>
            <p:ph type="ctrTitle" hasCustomPrompt="1"/>
          </p:nvPr>
        </p:nvSpPr>
        <p:spPr>
          <a:xfrm>
            <a:off x="460375" y="145522"/>
            <a:ext cx="8229600" cy="548640"/>
          </a:xfrm>
        </p:spPr>
        <p:txBody>
          <a:bodyPr>
            <a:normAutofit/>
          </a:bodyPr>
          <a:lstStyle>
            <a:lvl1pPr>
              <a:defRPr>
                <a:solidFill>
                  <a:schemeClr val="accent6">
                    <a:lumMod val="50000"/>
                  </a:schemeClr>
                </a:solidFill>
                <a:latin typeface="+mj-lt"/>
              </a:defRPr>
            </a:lvl1pPr>
          </a:lstStyle>
          <a:p>
            <a:r>
              <a:rPr lang="en-US"/>
              <a:t>Agenda</a:t>
            </a:r>
            <a:endParaRPr lang="en-IN"/>
          </a:p>
        </p:txBody>
      </p:sp>
      <p:sp>
        <p:nvSpPr>
          <p:cNvPr id="17" name="Text Placeholder 38"/>
          <p:cNvSpPr>
            <a:spLocks noGrp="1"/>
          </p:cNvSpPr>
          <p:nvPr>
            <p:ph type="body" sz="quarter" idx="10" hasCustomPrompt="1"/>
          </p:nvPr>
        </p:nvSpPr>
        <p:spPr>
          <a:xfrm>
            <a:off x="1009015" y="1350509"/>
            <a:ext cx="7680960" cy="640080"/>
          </a:xfrm>
        </p:spPr>
        <p:txBody>
          <a:bodyPr anchor="ctr">
            <a:noAutofit/>
          </a:bodyPr>
          <a:lstStyle>
            <a:lvl1pPr marL="0" indent="0">
              <a:buNone/>
              <a:defRPr sz="2800" b="1">
                <a:solidFill>
                  <a:schemeClr val="accent6">
                    <a:lumMod val="50000"/>
                  </a:schemeClr>
                </a:solidFill>
                <a:latin typeface="+mn-lt"/>
              </a:defRPr>
            </a:lvl1pPr>
            <a:lvl2pPr>
              <a:buNone/>
              <a:defRPr/>
            </a:lvl2pPr>
            <a:lvl3pPr>
              <a:buNone/>
              <a:defRPr/>
            </a:lvl3pPr>
            <a:lvl4pPr>
              <a:buNone/>
              <a:defRPr/>
            </a:lvl4pPr>
            <a:lvl5pPr>
              <a:buNone/>
              <a:defRPr/>
            </a:lvl5pPr>
          </a:lstStyle>
          <a:p>
            <a:pPr lvl="0"/>
            <a:r>
              <a:rPr lang="en-US"/>
              <a:t>Insert text here</a:t>
            </a:r>
          </a:p>
        </p:txBody>
      </p:sp>
      <p:sp>
        <p:nvSpPr>
          <p:cNvPr id="18" name="Text Placeholder 38"/>
          <p:cNvSpPr>
            <a:spLocks noGrp="1"/>
          </p:cNvSpPr>
          <p:nvPr>
            <p:ph type="body" sz="quarter" idx="11" hasCustomPrompt="1"/>
          </p:nvPr>
        </p:nvSpPr>
        <p:spPr>
          <a:xfrm>
            <a:off x="1009015" y="2380789"/>
            <a:ext cx="7680960" cy="640080"/>
          </a:xfrm>
        </p:spPr>
        <p:txBody>
          <a:bodyPr anchor="ctr">
            <a:noAutofit/>
          </a:bodyPr>
          <a:lstStyle>
            <a:lvl1pPr marL="0" indent="0">
              <a:buNone/>
              <a:tabLst/>
              <a:defRPr sz="2800" b="1">
                <a:solidFill>
                  <a:schemeClr val="accent6">
                    <a:lumMod val="50000"/>
                  </a:schemeClr>
                </a:solidFill>
                <a:latin typeface="+mn-lt"/>
              </a:defRPr>
            </a:lvl1pPr>
            <a:lvl2pPr>
              <a:buNone/>
              <a:defRPr/>
            </a:lvl2pPr>
            <a:lvl3pPr>
              <a:buNone/>
              <a:defRPr/>
            </a:lvl3pPr>
            <a:lvl4pPr>
              <a:buNone/>
              <a:defRPr/>
            </a:lvl4pPr>
            <a:lvl5pPr>
              <a:buNone/>
              <a:defRPr/>
            </a:lvl5pPr>
          </a:lstStyle>
          <a:p>
            <a:pPr lvl="0"/>
            <a:r>
              <a:rPr lang="en-US"/>
              <a:t>Insert text here</a:t>
            </a:r>
          </a:p>
        </p:txBody>
      </p:sp>
      <p:sp>
        <p:nvSpPr>
          <p:cNvPr id="24" name="Text Placeholder 38"/>
          <p:cNvSpPr>
            <a:spLocks noGrp="1"/>
          </p:cNvSpPr>
          <p:nvPr>
            <p:ph type="body" sz="quarter" idx="12" hasCustomPrompt="1"/>
          </p:nvPr>
        </p:nvSpPr>
        <p:spPr>
          <a:xfrm>
            <a:off x="1009015" y="3403153"/>
            <a:ext cx="7680960" cy="640080"/>
          </a:xfrm>
        </p:spPr>
        <p:txBody>
          <a:bodyPr anchor="ctr">
            <a:noAutofit/>
          </a:bodyPr>
          <a:lstStyle>
            <a:lvl1pPr marL="0" indent="0">
              <a:buNone/>
              <a:defRPr sz="2800" b="1">
                <a:solidFill>
                  <a:schemeClr val="accent6">
                    <a:lumMod val="50000"/>
                  </a:schemeClr>
                </a:solidFill>
                <a:latin typeface="+mn-lt"/>
              </a:defRPr>
            </a:lvl1pPr>
            <a:lvl2pPr>
              <a:buNone/>
              <a:defRPr/>
            </a:lvl2pPr>
            <a:lvl3pPr>
              <a:buNone/>
              <a:defRPr/>
            </a:lvl3pPr>
            <a:lvl4pPr>
              <a:buNone/>
              <a:defRPr/>
            </a:lvl4pPr>
            <a:lvl5pPr>
              <a:buNone/>
              <a:defRPr/>
            </a:lvl5pPr>
          </a:lstStyle>
          <a:p>
            <a:pPr lvl="0"/>
            <a:r>
              <a:rPr lang="en-US"/>
              <a:t>Insert text here</a:t>
            </a:r>
          </a:p>
        </p:txBody>
      </p:sp>
      <p:sp>
        <p:nvSpPr>
          <p:cNvPr id="25" name="Text Placeholder 38"/>
          <p:cNvSpPr>
            <a:spLocks noGrp="1"/>
          </p:cNvSpPr>
          <p:nvPr>
            <p:ph type="body" sz="quarter" idx="13" hasCustomPrompt="1"/>
          </p:nvPr>
        </p:nvSpPr>
        <p:spPr>
          <a:xfrm>
            <a:off x="1009015" y="4462030"/>
            <a:ext cx="7680960" cy="640080"/>
          </a:xfrm>
        </p:spPr>
        <p:txBody>
          <a:bodyPr anchor="ctr">
            <a:noAutofit/>
          </a:bodyPr>
          <a:lstStyle>
            <a:lvl1pPr marL="0" indent="0">
              <a:buNone/>
              <a:defRPr sz="2800" b="1">
                <a:solidFill>
                  <a:schemeClr val="accent6">
                    <a:lumMod val="50000"/>
                  </a:schemeClr>
                </a:solidFill>
                <a:latin typeface="+mn-lt"/>
              </a:defRPr>
            </a:lvl1pPr>
            <a:lvl2pPr>
              <a:buNone/>
              <a:defRPr/>
            </a:lvl2pPr>
            <a:lvl3pPr>
              <a:buNone/>
              <a:defRPr/>
            </a:lvl3pPr>
            <a:lvl4pPr>
              <a:buNone/>
              <a:defRPr/>
            </a:lvl4pPr>
            <a:lvl5pPr>
              <a:buNone/>
              <a:defRPr/>
            </a:lvl5pPr>
          </a:lstStyle>
          <a:p>
            <a:pPr lvl="0"/>
            <a:r>
              <a:rPr lang="en-US"/>
              <a:t>Insert text here</a:t>
            </a:r>
          </a:p>
        </p:txBody>
      </p:sp>
      <p:sp>
        <p:nvSpPr>
          <p:cNvPr id="27" name="Text Placeholder 38"/>
          <p:cNvSpPr>
            <a:spLocks noGrp="1"/>
          </p:cNvSpPr>
          <p:nvPr>
            <p:ph type="body" sz="quarter" idx="14" hasCustomPrompt="1"/>
          </p:nvPr>
        </p:nvSpPr>
        <p:spPr>
          <a:xfrm>
            <a:off x="1009015" y="5504120"/>
            <a:ext cx="7680960" cy="640080"/>
          </a:xfrm>
        </p:spPr>
        <p:txBody>
          <a:bodyPr anchor="ctr">
            <a:noAutofit/>
          </a:bodyPr>
          <a:lstStyle>
            <a:lvl1pPr marL="0" indent="0">
              <a:buNone/>
              <a:defRPr sz="2800" b="1">
                <a:solidFill>
                  <a:schemeClr val="accent6">
                    <a:lumMod val="50000"/>
                  </a:schemeClr>
                </a:solidFill>
                <a:latin typeface="+mn-lt"/>
              </a:defRPr>
            </a:lvl1pPr>
            <a:lvl2pPr>
              <a:buNone/>
              <a:defRPr/>
            </a:lvl2pPr>
            <a:lvl3pPr>
              <a:buNone/>
              <a:defRPr/>
            </a:lvl3pPr>
            <a:lvl4pPr>
              <a:buNone/>
              <a:defRPr/>
            </a:lvl4pPr>
            <a:lvl5pPr>
              <a:buNone/>
              <a:defRPr/>
            </a:lvl5pPr>
          </a:lstStyle>
          <a:p>
            <a:pPr lvl="0"/>
            <a:r>
              <a:rPr lang="en-US"/>
              <a:t>Insert text here</a:t>
            </a:r>
          </a:p>
        </p:txBody>
      </p:sp>
      <p:sp>
        <p:nvSpPr>
          <p:cNvPr id="28" name="Text Placeholder 38"/>
          <p:cNvSpPr>
            <a:spLocks noGrp="1"/>
          </p:cNvSpPr>
          <p:nvPr>
            <p:ph type="body" sz="quarter" idx="15" hasCustomPrompt="1"/>
          </p:nvPr>
        </p:nvSpPr>
        <p:spPr>
          <a:xfrm>
            <a:off x="460375" y="1345746"/>
            <a:ext cx="352425" cy="668792"/>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0" indent="0" algn="ctr">
              <a:buFont typeface="Arial" pitchFamily="34" charset="0"/>
              <a:buNone/>
              <a:defRPr sz="2400" b="1">
                <a:solidFill>
                  <a:schemeClr val="bg1"/>
                </a:solidFill>
                <a:latin typeface="+mn-lt"/>
              </a:defRPr>
            </a:lvl1pPr>
            <a:lvl2pPr>
              <a:buNone/>
              <a:defRPr/>
            </a:lvl2pPr>
            <a:lvl3pPr>
              <a:buNone/>
              <a:defRPr/>
            </a:lvl3pPr>
            <a:lvl4pPr>
              <a:buNone/>
              <a:defRPr/>
            </a:lvl4pPr>
            <a:lvl5pPr>
              <a:buNone/>
              <a:defRPr/>
            </a:lvl5pPr>
          </a:lstStyle>
          <a:p>
            <a:pPr lvl="0"/>
            <a:r>
              <a:rPr lang="en-US"/>
              <a:t>1</a:t>
            </a:r>
          </a:p>
        </p:txBody>
      </p:sp>
      <p:sp>
        <p:nvSpPr>
          <p:cNvPr id="29" name="Text Placeholder 38"/>
          <p:cNvSpPr>
            <a:spLocks noGrp="1"/>
          </p:cNvSpPr>
          <p:nvPr>
            <p:ph type="body" sz="quarter" idx="16" hasCustomPrompt="1"/>
          </p:nvPr>
        </p:nvSpPr>
        <p:spPr>
          <a:xfrm>
            <a:off x="460375" y="2384085"/>
            <a:ext cx="352425" cy="668792"/>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a:t>2</a:t>
            </a:r>
          </a:p>
        </p:txBody>
      </p:sp>
      <p:sp>
        <p:nvSpPr>
          <p:cNvPr id="30" name="Text Placeholder 38"/>
          <p:cNvSpPr>
            <a:spLocks noGrp="1"/>
          </p:cNvSpPr>
          <p:nvPr>
            <p:ph type="body" sz="quarter" idx="17" hasCustomPrompt="1"/>
          </p:nvPr>
        </p:nvSpPr>
        <p:spPr>
          <a:xfrm>
            <a:off x="460375" y="3422424"/>
            <a:ext cx="352425" cy="668792"/>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a:t>3</a:t>
            </a:r>
          </a:p>
        </p:txBody>
      </p:sp>
      <p:sp>
        <p:nvSpPr>
          <p:cNvPr id="32" name="Text Placeholder 38"/>
          <p:cNvSpPr>
            <a:spLocks noGrp="1"/>
          </p:cNvSpPr>
          <p:nvPr>
            <p:ph type="body" sz="quarter" idx="18" hasCustomPrompt="1"/>
          </p:nvPr>
        </p:nvSpPr>
        <p:spPr>
          <a:xfrm>
            <a:off x="460375" y="4460763"/>
            <a:ext cx="352425" cy="668792"/>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a:t>4</a:t>
            </a:r>
          </a:p>
        </p:txBody>
      </p:sp>
      <p:sp>
        <p:nvSpPr>
          <p:cNvPr id="33" name="Text Placeholder 38"/>
          <p:cNvSpPr>
            <a:spLocks noGrp="1"/>
          </p:cNvSpPr>
          <p:nvPr>
            <p:ph type="body" sz="quarter" idx="19" hasCustomPrompt="1"/>
          </p:nvPr>
        </p:nvSpPr>
        <p:spPr>
          <a:xfrm>
            <a:off x="460375" y="5499100"/>
            <a:ext cx="352425" cy="668792"/>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a:t>5</a:t>
            </a:r>
          </a:p>
        </p:txBody>
      </p:sp>
    </p:spTree>
    <p:extLst>
      <p:ext uri="{BB962C8B-B14F-4D97-AF65-F5344CB8AC3E}">
        <p14:creationId xmlns:p14="http://schemas.microsoft.com/office/powerpoint/2010/main" val="5925382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hank you slide">
    <p:bg>
      <p:bgPr>
        <a:solidFill>
          <a:schemeClr val="bg1"/>
        </a:solidFill>
        <a:effectLst/>
      </p:bgPr>
    </p:bg>
    <p:spTree>
      <p:nvGrpSpPr>
        <p:cNvPr id="1" name=""/>
        <p:cNvGrpSpPr/>
        <p:nvPr/>
      </p:nvGrpSpPr>
      <p:grpSpPr>
        <a:xfrm>
          <a:off x="0" y="0"/>
          <a:ext cx="0" cy="0"/>
          <a:chOff x="0" y="0"/>
          <a:chExt cx="0" cy="0"/>
        </a:xfrm>
      </p:grpSpPr>
      <p:sp>
        <p:nvSpPr>
          <p:cNvPr id="5" name="Title 3"/>
          <p:cNvSpPr>
            <a:spLocks noGrp="1"/>
          </p:cNvSpPr>
          <p:nvPr>
            <p:ph type="ctrTitle" hasCustomPrompt="1"/>
          </p:nvPr>
        </p:nvSpPr>
        <p:spPr>
          <a:xfrm>
            <a:off x="4547710" y="1767649"/>
            <a:ext cx="4203553" cy="553998"/>
          </a:xfrm>
        </p:spPr>
        <p:txBody>
          <a:bodyPr/>
          <a:lstStyle>
            <a:lvl1pPr>
              <a:defRPr>
                <a:solidFill>
                  <a:schemeClr val="accent6">
                    <a:lumMod val="50000"/>
                  </a:schemeClr>
                </a:solidFill>
                <a:latin typeface="+mj-lt"/>
              </a:defRPr>
            </a:lvl1pPr>
          </a:lstStyle>
          <a:p>
            <a:r>
              <a:rPr lang="en-US"/>
              <a:t>Thank you</a:t>
            </a:r>
          </a:p>
        </p:txBody>
      </p:sp>
      <p:sp>
        <p:nvSpPr>
          <p:cNvPr id="10" name="Text Placeholder 56"/>
          <p:cNvSpPr>
            <a:spLocks noGrp="1"/>
          </p:cNvSpPr>
          <p:nvPr>
            <p:ph type="body" sz="quarter" idx="19" hasCustomPrompt="1"/>
          </p:nvPr>
        </p:nvSpPr>
        <p:spPr>
          <a:xfrm>
            <a:off x="4547710" y="2552751"/>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accent6">
                    <a:lumMod val="50000"/>
                  </a:schemeClr>
                </a:solidFill>
                <a:effectLst/>
                <a:uLnTx/>
                <a:uFillTx/>
                <a:latin typeface="+mj-lt"/>
                <a:ea typeface="+mn-ea"/>
                <a:cs typeface="Arial"/>
              </a:defRPr>
            </a:lvl1pPr>
          </a:lstStyle>
          <a:p>
            <a:pPr lvl="0"/>
            <a:r>
              <a:rPr lang="en-US"/>
              <a:t>Your Name</a:t>
            </a:r>
            <a:endParaRPr lang="en-IN"/>
          </a:p>
        </p:txBody>
      </p:sp>
      <p:sp>
        <p:nvSpPr>
          <p:cNvPr id="11" name="Text Placeholder 56"/>
          <p:cNvSpPr>
            <a:spLocks noGrp="1"/>
          </p:cNvSpPr>
          <p:nvPr>
            <p:ph type="body" sz="quarter" idx="20" hasCustomPrompt="1"/>
          </p:nvPr>
        </p:nvSpPr>
        <p:spPr>
          <a:xfrm>
            <a:off x="4547710" y="3537676"/>
            <a:ext cx="4158442" cy="314777"/>
          </a:xfrm>
        </p:spPr>
        <p:txBody>
          <a:bodyPr>
            <a:noAutofit/>
          </a:bodyPr>
          <a:lstStyle>
            <a:lvl1pPr algn="l">
              <a:buNone/>
              <a:defRPr kumimoji="0" lang="en-IN" sz="1800" b="0" i="0" u="none" strike="noStrike" kern="1200" cap="none" spc="0" normalizeH="0" baseline="0" noProof="0" dirty="0" smtClean="0">
                <a:ln>
                  <a:noFill/>
                </a:ln>
                <a:solidFill>
                  <a:schemeClr val="accent6">
                    <a:lumMod val="50000"/>
                  </a:schemeClr>
                </a:solidFill>
                <a:effectLst/>
                <a:uLnTx/>
                <a:uFillTx/>
                <a:latin typeface="+mj-lt"/>
                <a:ea typeface="+mn-ea"/>
                <a:cs typeface="Arial"/>
              </a:defRPr>
            </a:lvl1pPr>
          </a:lstStyle>
          <a:p>
            <a:pPr lvl="0"/>
            <a:r>
              <a:rPr lang="en-US"/>
              <a:t>Email ID</a:t>
            </a:r>
            <a:endParaRPr lang="en-IN"/>
          </a:p>
        </p:txBody>
      </p:sp>
      <p:sp>
        <p:nvSpPr>
          <p:cNvPr id="8" name="Rectangle 7"/>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9" name="Picture 8" descr="WIPRO PPT Design.jpg"/>
          <p:cNvPicPr>
            <a:picLocks noChangeAspect="1"/>
          </p:cNvPicPr>
          <p:nvPr/>
        </p:nvPicPr>
        <p:blipFill>
          <a:blip r:embed="rId2"/>
          <a:stretch>
            <a:fillRect/>
          </a:stretch>
        </p:blipFill>
        <p:spPr>
          <a:xfrm>
            <a:off x="5121" y="4471039"/>
            <a:ext cx="9133758" cy="2171061"/>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2" y="1666795"/>
            <a:ext cx="1872342" cy="2080380"/>
          </a:xfrm>
          <a:prstGeom prst="rect">
            <a:avLst/>
          </a:prstGeom>
        </p:spPr>
      </p:pic>
      <p:sp>
        <p:nvSpPr>
          <p:cNvPr id="14" name="Text Placeholder 56"/>
          <p:cNvSpPr>
            <a:spLocks noGrp="1"/>
          </p:cNvSpPr>
          <p:nvPr>
            <p:ph type="body" sz="quarter" idx="21" hasCustomPrompt="1"/>
          </p:nvPr>
        </p:nvSpPr>
        <p:spPr>
          <a:xfrm>
            <a:off x="4547710" y="3034335"/>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accent6">
                    <a:lumMod val="50000"/>
                  </a:schemeClr>
                </a:solidFill>
                <a:effectLst/>
                <a:uLnTx/>
                <a:uFillTx/>
                <a:latin typeface="+mj-lt"/>
                <a:ea typeface="+mn-ea"/>
                <a:cs typeface="Arial"/>
              </a:defRPr>
            </a:lvl1pPr>
          </a:lstStyle>
          <a:p>
            <a:pPr lvl="0"/>
            <a:r>
              <a:rPr lang="en-US"/>
              <a:t>Designation</a:t>
            </a:r>
            <a:endParaRPr lang="en-IN"/>
          </a:p>
        </p:txBody>
      </p:sp>
      <p:cxnSp>
        <p:nvCxnSpPr>
          <p:cNvPr id="15" name="Straight Connector 14"/>
          <p:cNvCxnSpPr/>
          <p:nvPr/>
        </p:nvCxnSpPr>
        <p:spPr>
          <a:xfrm rot="5400000">
            <a:off x="2932269" y="2741456"/>
            <a:ext cx="2754000" cy="1588"/>
          </a:xfrm>
          <a:prstGeom prst="line">
            <a:avLst/>
          </a:prstGeom>
          <a:ln w="19050">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slide with customer logo">
    <p:bg>
      <p:bgPr>
        <a:solidFill>
          <a:schemeClr val="bg1"/>
        </a:solidFill>
        <a:effectLst/>
      </p:bgPr>
    </p:bg>
    <p:spTree>
      <p:nvGrpSpPr>
        <p:cNvPr id="1" name=""/>
        <p:cNvGrpSpPr/>
        <p:nvPr/>
      </p:nvGrpSpPr>
      <p:grpSpPr>
        <a:xfrm>
          <a:off x="0" y="0"/>
          <a:ext cx="0" cy="0"/>
          <a:chOff x="0" y="0"/>
          <a:chExt cx="0" cy="0"/>
        </a:xfrm>
      </p:grpSpPr>
      <p:sp>
        <p:nvSpPr>
          <p:cNvPr id="16" name="Picture Placeholder 9"/>
          <p:cNvSpPr>
            <a:spLocks noGrp="1"/>
          </p:cNvSpPr>
          <p:nvPr>
            <p:ph type="pic" sz="quarter" idx="10" hasCustomPrompt="1"/>
          </p:nvPr>
        </p:nvSpPr>
        <p:spPr>
          <a:xfrm>
            <a:off x="2612799" y="1970769"/>
            <a:ext cx="1447572" cy="1643288"/>
          </a:xfrm>
        </p:spPr>
        <p:txBody>
          <a:bodyPr>
            <a:noAutofit/>
          </a:bodyPr>
          <a:lstStyle>
            <a:lvl1pPr marL="0" indent="0" algn="ctr">
              <a:buNone/>
              <a:defRPr sz="1100" baseline="0">
                <a:solidFill>
                  <a:schemeClr val="accent6">
                    <a:lumMod val="50000"/>
                  </a:schemeClr>
                </a:solidFill>
                <a:latin typeface="+mj-lt"/>
              </a:defRPr>
            </a:lvl1pPr>
          </a:lstStyle>
          <a:p>
            <a:r>
              <a:rPr lang="en-US"/>
              <a:t>Click here to add Customer / Partner Logo</a:t>
            </a:r>
            <a:endParaRPr lang="en-IN"/>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2" y="1666795"/>
            <a:ext cx="1872341" cy="2080380"/>
          </a:xfrm>
          <a:prstGeom prst="rect">
            <a:avLst/>
          </a:prstGeom>
        </p:spPr>
      </p:pic>
      <p:sp>
        <p:nvSpPr>
          <p:cNvPr id="14" name="Rectangle 13"/>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schemeClr val="accent6">
                  <a:lumMod val="50000"/>
                </a:schemeClr>
              </a:solidFill>
              <a:latin typeface="+mj-lt"/>
            </a:endParaRPr>
          </a:p>
        </p:txBody>
      </p:sp>
      <p:pic>
        <p:nvPicPr>
          <p:cNvPr id="15" name="Picture 14" descr="WIPRO PPT Design.jpg"/>
          <p:cNvPicPr>
            <a:picLocks noChangeAspect="1"/>
          </p:cNvPicPr>
          <p:nvPr/>
        </p:nvPicPr>
        <p:blipFill>
          <a:blip r:embed="rId3"/>
          <a:stretch>
            <a:fillRect/>
          </a:stretch>
        </p:blipFill>
        <p:spPr>
          <a:xfrm>
            <a:off x="5121" y="4471039"/>
            <a:ext cx="9133758" cy="2171061"/>
          </a:xfrm>
          <a:prstGeom prst="rect">
            <a:avLst/>
          </a:prstGeom>
        </p:spPr>
      </p:pic>
      <p:sp>
        <p:nvSpPr>
          <p:cNvPr id="11" name="Text Placeholder 56"/>
          <p:cNvSpPr>
            <a:spLocks noGrp="1"/>
          </p:cNvSpPr>
          <p:nvPr>
            <p:ph type="body" sz="quarter" idx="20" hasCustomPrompt="1"/>
          </p:nvPr>
        </p:nvSpPr>
        <p:spPr>
          <a:xfrm>
            <a:off x="4559968" y="3157132"/>
            <a:ext cx="4158442" cy="387090"/>
          </a:xfrm>
        </p:spPr>
        <p:txBody>
          <a:bodyPr>
            <a:noAutofit/>
          </a:bodyPr>
          <a:lstStyle>
            <a:lvl1pPr marL="0" indent="0" algn="l">
              <a:buNone/>
              <a:defRPr kumimoji="0" lang="en-IN" sz="1800" b="0" i="0" u="none" strike="noStrike" kern="1200" cap="none" spc="0" normalizeH="0" baseline="0" noProof="0" dirty="0" smtClean="0">
                <a:ln>
                  <a:noFill/>
                </a:ln>
                <a:solidFill>
                  <a:schemeClr val="accent6">
                    <a:lumMod val="50000"/>
                  </a:schemeClr>
                </a:solidFill>
                <a:effectLst/>
                <a:uLnTx/>
                <a:uFillTx/>
                <a:latin typeface="+mj-lt"/>
                <a:ea typeface="+mn-ea"/>
                <a:cs typeface="Arial"/>
              </a:defRPr>
            </a:lvl1pPr>
          </a:lstStyle>
          <a:p>
            <a:pPr lvl="0"/>
            <a:r>
              <a:rPr lang="en-US"/>
              <a:t>Your Name</a:t>
            </a:r>
            <a:endParaRPr lang="en-IN"/>
          </a:p>
        </p:txBody>
      </p:sp>
      <p:sp>
        <p:nvSpPr>
          <p:cNvPr id="13" name="Title 1"/>
          <p:cNvSpPr>
            <a:spLocks noGrp="1"/>
          </p:cNvSpPr>
          <p:nvPr>
            <p:ph type="ctrTitle" hasCustomPrompt="1"/>
          </p:nvPr>
        </p:nvSpPr>
        <p:spPr>
          <a:xfrm>
            <a:off x="4559742" y="1480457"/>
            <a:ext cx="4142266" cy="1547161"/>
          </a:xfrm>
          <a:noFill/>
        </p:spPr>
        <p:txBody>
          <a:bodyPr wrap="square" rtlCol="0" anchor="ctr">
            <a:normAutofit/>
          </a:bodyPr>
          <a:lstStyle>
            <a:lvl1pPr marL="0" algn="l">
              <a:defRPr lang="en-US" sz="3400" dirty="0">
                <a:solidFill>
                  <a:schemeClr val="accent6">
                    <a:lumMod val="50000"/>
                  </a:schemeClr>
                </a:solidFill>
                <a:latin typeface="+mj-lt"/>
                <a:ea typeface="+mn-ea"/>
                <a:cs typeface="Arial"/>
              </a:defRPr>
            </a:lvl1pPr>
          </a:lstStyle>
          <a:p>
            <a:pPr marL="0" lvl="0" algn="l"/>
            <a:r>
              <a:rPr lang="en-US"/>
              <a:t>Insert Title</a:t>
            </a:r>
            <a:br>
              <a:rPr lang="en-US"/>
            </a:br>
            <a:r>
              <a:rPr lang="en-US"/>
              <a:t>Here</a:t>
            </a:r>
          </a:p>
        </p:txBody>
      </p:sp>
      <p:sp>
        <p:nvSpPr>
          <p:cNvPr id="25" name="Text Placeholder 56"/>
          <p:cNvSpPr>
            <a:spLocks noGrp="1"/>
          </p:cNvSpPr>
          <p:nvPr>
            <p:ph type="body" sz="quarter" idx="21" hasCustomPrompt="1"/>
          </p:nvPr>
        </p:nvSpPr>
        <p:spPr>
          <a:xfrm>
            <a:off x="4572000" y="3642077"/>
            <a:ext cx="4158442" cy="409914"/>
          </a:xfrm>
        </p:spPr>
        <p:txBody>
          <a:bodyPr>
            <a:noAutofit/>
          </a:bodyPr>
          <a:lstStyle>
            <a:lvl1pPr marL="0" indent="0" algn="l">
              <a:buNone/>
              <a:defRPr kumimoji="0" lang="en-IN" sz="1800" b="0" i="0" u="none" strike="noStrike" kern="1200" cap="none" spc="0" normalizeH="0" baseline="0" noProof="0" dirty="0" smtClean="0">
                <a:ln>
                  <a:noFill/>
                </a:ln>
                <a:solidFill>
                  <a:schemeClr val="accent6">
                    <a:lumMod val="50000"/>
                  </a:schemeClr>
                </a:solidFill>
                <a:effectLst/>
                <a:uLnTx/>
                <a:uFillTx/>
                <a:latin typeface="+mj-lt"/>
                <a:ea typeface="+mn-ea"/>
                <a:cs typeface="Arial"/>
              </a:defRPr>
            </a:lvl1pPr>
          </a:lstStyle>
          <a:p>
            <a:pPr lvl="0"/>
            <a:r>
              <a:rPr lang="en-US"/>
              <a:t>Designation</a:t>
            </a:r>
            <a:endParaRPr lang="en-IN"/>
          </a:p>
        </p:txBody>
      </p:sp>
      <p:cxnSp>
        <p:nvCxnSpPr>
          <p:cNvPr id="17" name="Straight Connector 16"/>
          <p:cNvCxnSpPr/>
          <p:nvPr/>
        </p:nvCxnSpPr>
        <p:spPr>
          <a:xfrm rot="5400000">
            <a:off x="2932269" y="2741456"/>
            <a:ext cx="2754000" cy="1588"/>
          </a:xfrm>
          <a:prstGeom prst="line">
            <a:avLst/>
          </a:prstGeom>
          <a:ln w="19050">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94686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ection breaker slide with customer logo">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17" name="Picture 16" descr="WIPRO PPT Design.jpg"/>
          <p:cNvPicPr>
            <a:picLocks noChangeAspect="1"/>
          </p:cNvPicPr>
          <p:nvPr/>
        </p:nvPicPr>
        <p:blipFill>
          <a:blip r:embed="rId2"/>
          <a:stretch>
            <a:fillRect/>
          </a:stretch>
        </p:blipFill>
        <p:spPr>
          <a:xfrm>
            <a:off x="5121" y="4471039"/>
            <a:ext cx="9133758" cy="2171061"/>
          </a:xfrm>
          <a:prstGeom prst="rect">
            <a:avLst/>
          </a:prstGeom>
        </p:spPr>
      </p:pic>
      <p:sp>
        <p:nvSpPr>
          <p:cNvPr id="11" name="Text Placeholder 12"/>
          <p:cNvSpPr>
            <a:spLocks noGrp="1"/>
          </p:cNvSpPr>
          <p:nvPr>
            <p:ph type="body" sz="quarter" idx="11" hasCustomPrompt="1"/>
          </p:nvPr>
        </p:nvSpPr>
        <p:spPr>
          <a:xfrm>
            <a:off x="674914" y="2667681"/>
            <a:ext cx="7794172" cy="663575"/>
          </a:xfrm>
        </p:spPr>
        <p:txBody>
          <a:bodyPr>
            <a:normAutofit/>
          </a:bodyPr>
          <a:lstStyle>
            <a:lvl1pPr algn="ctr">
              <a:buNone/>
              <a:defRPr lang="en-US" sz="3400" b="1" kern="1200" baseline="0" dirty="0" smtClean="0">
                <a:solidFill>
                  <a:schemeClr val="accent6">
                    <a:lumMod val="50000"/>
                  </a:schemeClr>
                </a:solidFill>
                <a:latin typeface="+mj-lt"/>
                <a:ea typeface="+mn-ea"/>
                <a:cs typeface="Arial"/>
              </a:defRPr>
            </a:lvl1pPr>
          </a:lstStyle>
          <a:p>
            <a:pPr lvl="0"/>
            <a:r>
              <a:rPr lang="en-US"/>
              <a:t>Section Name Here</a:t>
            </a:r>
          </a:p>
        </p:txBody>
      </p:sp>
      <p:sp>
        <p:nvSpPr>
          <p:cNvPr id="12" name="Text Placeholder 12"/>
          <p:cNvSpPr>
            <a:spLocks noGrp="1"/>
          </p:cNvSpPr>
          <p:nvPr>
            <p:ph type="body" sz="quarter" idx="12" hasCustomPrompt="1"/>
          </p:nvPr>
        </p:nvSpPr>
        <p:spPr>
          <a:xfrm>
            <a:off x="674914" y="3441565"/>
            <a:ext cx="7794172" cy="389182"/>
          </a:xfrm>
        </p:spPr>
        <p:txBody>
          <a:bodyPr>
            <a:normAutofit/>
          </a:bodyPr>
          <a:lstStyle>
            <a:lvl1pPr algn="ctr">
              <a:buNone/>
              <a:defRPr lang="en-US" sz="1800" b="0" kern="1200" dirty="0" smtClean="0">
                <a:solidFill>
                  <a:schemeClr val="accent6">
                    <a:lumMod val="50000"/>
                  </a:schemeClr>
                </a:solidFill>
                <a:latin typeface="+mj-lt"/>
                <a:ea typeface="+mn-ea"/>
                <a:cs typeface="Arial"/>
              </a:defRPr>
            </a:lvl1pPr>
          </a:lstStyle>
          <a:p>
            <a:pPr lvl="0"/>
            <a:r>
              <a:rPr lang="en-US"/>
              <a:t>Who what when where</a:t>
            </a:r>
          </a:p>
        </p:txBody>
      </p:sp>
      <p:sp>
        <p:nvSpPr>
          <p:cNvPr id="18" name="Picture Placeholder 9"/>
          <p:cNvSpPr>
            <a:spLocks noGrp="1"/>
          </p:cNvSpPr>
          <p:nvPr>
            <p:ph type="pic" sz="quarter" idx="10" hasCustomPrompt="1"/>
          </p:nvPr>
        </p:nvSpPr>
        <p:spPr>
          <a:xfrm>
            <a:off x="8012113" y="316140"/>
            <a:ext cx="903287" cy="848631"/>
          </a:xfrm>
        </p:spPr>
        <p:txBody>
          <a:bodyPr>
            <a:noAutofit/>
          </a:bodyPr>
          <a:lstStyle>
            <a:lvl1pPr marL="0" indent="0" algn="ctr">
              <a:buNone/>
              <a:defRPr sz="1100" baseline="0">
                <a:latin typeface="+mj-lt"/>
              </a:defRPr>
            </a:lvl1pPr>
          </a:lstStyle>
          <a:p>
            <a:r>
              <a:rPr lang="en-US"/>
              <a:t>Click here to add Customer / Partner Logo</a:t>
            </a:r>
            <a:endParaRPr lang="en-IN"/>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7416" y="183943"/>
            <a:ext cx="1014683" cy="1127426"/>
          </a:xfrm>
          <a:prstGeom prst="rect">
            <a:avLst/>
          </a:prstGeom>
        </p:spPr>
      </p:pic>
    </p:spTree>
    <p:extLst>
      <p:ext uri="{BB962C8B-B14F-4D97-AF65-F5344CB8AC3E}">
        <p14:creationId xmlns:p14="http://schemas.microsoft.com/office/powerpoint/2010/main" val="3696469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ank you slide with customer logo">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0" hasCustomPrompt="1"/>
          </p:nvPr>
        </p:nvSpPr>
        <p:spPr>
          <a:xfrm>
            <a:off x="2612799" y="1970769"/>
            <a:ext cx="1447572" cy="1643288"/>
          </a:xfrm>
        </p:spPr>
        <p:txBody>
          <a:bodyPr>
            <a:noAutofit/>
          </a:bodyPr>
          <a:lstStyle>
            <a:lvl1pPr marL="0" indent="0" algn="ctr">
              <a:buNone/>
              <a:defRPr sz="1100" baseline="0">
                <a:latin typeface="+mj-lt"/>
              </a:defRPr>
            </a:lvl1pPr>
          </a:lstStyle>
          <a:p>
            <a:r>
              <a:rPr lang="en-US"/>
              <a:t>Click here to add Customer / Partner Logo</a:t>
            </a:r>
            <a:endParaRPr lang="en-IN"/>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2" y="1666795"/>
            <a:ext cx="1872341" cy="2080380"/>
          </a:xfrm>
          <a:prstGeom prst="rect">
            <a:avLst/>
          </a:prstGeom>
        </p:spPr>
      </p:pic>
      <p:sp>
        <p:nvSpPr>
          <p:cNvPr id="16" name="Rectangle 15"/>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17" name="Picture 16" descr="WIPRO PPT Design.jpg"/>
          <p:cNvPicPr>
            <a:picLocks noChangeAspect="1"/>
          </p:cNvPicPr>
          <p:nvPr/>
        </p:nvPicPr>
        <p:blipFill>
          <a:blip r:embed="rId3"/>
          <a:stretch>
            <a:fillRect/>
          </a:stretch>
        </p:blipFill>
        <p:spPr>
          <a:xfrm>
            <a:off x="5121" y="4471039"/>
            <a:ext cx="9133758" cy="2171061"/>
          </a:xfrm>
          <a:prstGeom prst="rect">
            <a:avLst/>
          </a:prstGeom>
        </p:spPr>
      </p:pic>
      <p:sp>
        <p:nvSpPr>
          <p:cNvPr id="23" name="Text Placeholder 56"/>
          <p:cNvSpPr>
            <a:spLocks noGrp="1"/>
          </p:cNvSpPr>
          <p:nvPr>
            <p:ph type="body" sz="quarter" idx="20" hasCustomPrompt="1"/>
          </p:nvPr>
        </p:nvSpPr>
        <p:spPr>
          <a:xfrm>
            <a:off x="4700110" y="2589327"/>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accent6">
                    <a:lumMod val="50000"/>
                  </a:schemeClr>
                </a:solidFill>
                <a:effectLst/>
                <a:uLnTx/>
                <a:uFillTx/>
                <a:latin typeface="+mj-lt"/>
                <a:ea typeface="+mn-ea"/>
                <a:cs typeface="Arial"/>
              </a:defRPr>
            </a:lvl1pPr>
          </a:lstStyle>
          <a:p>
            <a:pPr lvl="0"/>
            <a:r>
              <a:rPr lang="en-US"/>
              <a:t>Your Name</a:t>
            </a:r>
            <a:endParaRPr lang="en-IN"/>
          </a:p>
        </p:txBody>
      </p:sp>
      <p:sp>
        <p:nvSpPr>
          <p:cNvPr id="24" name="Text Placeholder 56"/>
          <p:cNvSpPr>
            <a:spLocks noGrp="1"/>
          </p:cNvSpPr>
          <p:nvPr>
            <p:ph type="body" sz="quarter" idx="21" hasCustomPrompt="1"/>
          </p:nvPr>
        </p:nvSpPr>
        <p:spPr>
          <a:xfrm>
            <a:off x="4700110" y="3519388"/>
            <a:ext cx="4158442" cy="314777"/>
          </a:xfrm>
        </p:spPr>
        <p:txBody>
          <a:bodyPr>
            <a:noAutofit/>
          </a:bodyPr>
          <a:lstStyle>
            <a:lvl1pPr algn="l">
              <a:buNone/>
              <a:defRPr kumimoji="0" lang="en-IN" sz="1800" b="0" i="0" u="none" strike="noStrike" kern="1200" cap="none" spc="0" normalizeH="0" baseline="0" noProof="0" dirty="0" smtClean="0">
                <a:ln>
                  <a:noFill/>
                </a:ln>
                <a:solidFill>
                  <a:schemeClr val="accent6">
                    <a:lumMod val="50000"/>
                  </a:schemeClr>
                </a:solidFill>
                <a:effectLst/>
                <a:uLnTx/>
                <a:uFillTx/>
                <a:latin typeface="+mj-lt"/>
                <a:ea typeface="+mn-ea"/>
                <a:cs typeface="Arial"/>
              </a:defRPr>
            </a:lvl1pPr>
          </a:lstStyle>
          <a:p>
            <a:pPr lvl="0"/>
            <a:r>
              <a:rPr lang="en-US"/>
              <a:t>Email ID</a:t>
            </a:r>
            <a:endParaRPr lang="en-IN"/>
          </a:p>
        </p:txBody>
      </p:sp>
      <p:sp>
        <p:nvSpPr>
          <p:cNvPr id="10" name="Title 3"/>
          <p:cNvSpPr>
            <a:spLocks noGrp="1"/>
          </p:cNvSpPr>
          <p:nvPr>
            <p:ph type="ctrTitle" hasCustomPrompt="1"/>
          </p:nvPr>
        </p:nvSpPr>
        <p:spPr>
          <a:xfrm>
            <a:off x="4700110" y="1767649"/>
            <a:ext cx="4203553" cy="553998"/>
          </a:xfrm>
        </p:spPr>
        <p:txBody>
          <a:bodyPr/>
          <a:lstStyle>
            <a:lvl1pPr>
              <a:defRPr>
                <a:solidFill>
                  <a:schemeClr val="accent6">
                    <a:lumMod val="50000"/>
                  </a:schemeClr>
                </a:solidFill>
                <a:latin typeface="+mj-lt"/>
              </a:defRPr>
            </a:lvl1pPr>
          </a:lstStyle>
          <a:p>
            <a:r>
              <a:rPr lang="en-US"/>
              <a:t>Thank you</a:t>
            </a:r>
          </a:p>
        </p:txBody>
      </p:sp>
      <p:cxnSp>
        <p:nvCxnSpPr>
          <p:cNvPr id="11" name="Straight Connector 10"/>
          <p:cNvCxnSpPr/>
          <p:nvPr/>
        </p:nvCxnSpPr>
        <p:spPr>
          <a:xfrm rot="5400000">
            <a:off x="2964607" y="2781258"/>
            <a:ext cx="2754000" cy="1588"/>
          </a:xfrm>
          <a:prstGeom prst="line">
            <a:avLst/>
          </a:prstGeom>
          <a:ln w="19050">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2" name="Text Placeholder 56"/>
          <p:cNvSpPr>
            <a:spLocks noGrp="1"/>
          </p:cNvSpPr>
          <p:nvPr>
            <p:ph type="body" sz="quarter" idx="22" hasCustomPrompt="1"/>
          </p:nvPr>
        </p:nvSpPr>
        <p:spPr>
          <a:xfrm>
            <a:off x="4706206" y="3052623"/>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accent6">
                    <a:lumMod val="50000"/>
                  </a:schemeClr>
                </a:solidFill>
                <a:effectLst/>
                <a:uLnTx/>
                <a:uFillTx/>
                <a:latin typeface="+mj-lt"/>
                <a:ea typeface="+mn-ea"/>
                <a:cs typeface="Arial"/>
              </a:defRPr>
            </a:lvl1pPr>
          </a:lstStyle>
          <a:p>
            <a:pPr lvl="0"/>
            <a:r>
              <a:rPr lang="en-US"/>
              <a:t>Designation</a:t>
            </a:r>
            <a:endParaRPr lang="en-IN"/>
          </a:p>
        </p:txBody>
      </p:sp>
    </p:spTree>
    <p:extLst>
      <p:ext uri="{BB962C8B-B14F-4D97-AF65-F5344CB8AC3E}">
        <p14:creationId xmlns:p14="http://schemas.microsoft.com/office/powerpoint/2010/main" val="23470746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0878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breaker slide">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sp>
        <p:nvSpPr>
          <p:cNvPr id="6" name="Text Placeholder 3"/>
          <p:cNvSpPr>
            <a:spLocks noGrp="1"/>
          </p:cNvSpPr>
          <p:nvPr>
            <p:ph type="body" sz="quarter" idx="11" hasCustomPrompt="1"/>
          </p:nvPr>
        </p:nvSpPr>
        <p:spPr>
          <a:xfrm>
            <a:off x="469901" y="2560320"/>
            <a:ext cx="8229600" cy="640080"/>
          </a:xfrm>
        </p:spPr>
        <p:txBody>
          <a:bodyPr>
            <a:normAutofit/>
          </a:bodyPr>
          <a:lstStyle>
            <a:lvl1pPr algn="ctr">
              <a:buNone/>
              <a:defRPr kumimoji="0" lang="en-US" sz="3400" b="1" i="0" u="none" strike="noStrike" kern="1200" cap="none" spc="0" normalizeH="0" baseline="0" noProof="0" dirty="0" smtClean="0">
                <a:ln>
                  <a:noFill/>
                </a:ln>
                <a:solidFill>
                  <a:schemeClr val="accent6">
                    <a:lumMod val="50000"/>
                  </a:schemeClr>
                </a:solidFill>
                <a:effectLst/>
                <a:uLnTx/>
                <a:uFillTx/>
                <a:latin typeface="+mj-lt"/>
                <a:ea typeface="+mn-ea"/>
                <a:cs typeface="Arial"/>
              </a:defRPr>
            </a:lvl1pPr>
          </a:lstStyle>
          <a:p>
            <a:pPr lvl="0"/>
            <a:r>
              <a:rPr lang="en-US"/>
              <a:t>Section Name Here</a:t>
            </a:r>
          </a:p>
        </p:txBody>
      </p:sp>
      <p:sp>
        <p:nvSpPr>
          <p:cNvPr id="8" name="Text Placeholder 3"/>
          <p:cNvSpPr>
            <a:spLocks noGrp="1"/>
          </p:cNvSpPr>
          <p:nvPr>
            <p:ph type="body" sz="quarter" idx="12" hasCustomPrompt="1"/>
          </p:nvPr>
        </p:nvSpPr>
        <p:spPr>
          <a:xfrm>
            <a:off x="469901" y="3352800"/>
            <a:ext cx="8229600" cy="457200"/>
          </a:xfrm>
        </p:spPr>
        <p:txBody>
          <a:bodyPr>
            <a:normAutofit/>
          </a:bodyPr>
          <a:lstStyle>
            <a:lvl1pPr algn="ctr">
              <a:buNone/>
              <a:defRPr kumimoji="0" lang="en-US" sz="1800" b="0" i="0" u="none" strike="noStrike" kern="1200" cap="none" spc="0" normalizeH="0" baseline="0" noProof="0" dirty="0" smtClean="0">
                <a:ln>
                  <a:noFill/>
                </a:ln>
                <a:solidFill>
                  <a:schemeClr val="accent6">
                    <a:lumMod val="50000"/>
                  </a:schemeClr>
                </a:solidFill>
                <a:effectLst/>
                <a:uLnTx/>
                <a:uFillTx/>
                <a:latin typeface="+mj-lt"/>
                <a:ea typeface="+mn-ea"/>
                <a:cs typeface="Arial"/>
              </a:defRPr>
            </a:lvl1pPr>
          </a:lstStyle>
          <a:p>
            <a:pPr lvl="0"/>
            <a:r>
              <a:rPr lang="en-US"/>
              <a:t>Who what when where</a:t>
            </a:r>
          </a:p>
        </p:txBody>
      </p:sp>
      <p:pic>
        <p:nvPicPr>
          <p:cNvPr id="7" name="Picture 6" descr="WIPRO PPT Design.jpg"/>
          <p:cNvPicPr>
            <a:picLocks noChangeAspect="1"/>
          </p:cNvPicPr>
          <p:nvPr/>
        </p:nvPicPr>
        <p:blipFill>
          <a:blip r:embed="rId2"/>
          <a:stretch>
            <a:fillRect/>
          </a:stretch>
        </p:blipFill>
        <p:spPr>
          <a:xfrm>
            <a:off x="5121" y="4471039"/>
            <a:ext cx="9133758" cy="2171061"/>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1685" y="107003"/>
            <a:ext cx="1044839" cy="116093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Content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109154"/>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6">
                    <a:lumMod val="50000"/>
                  </a:schemeClr>
                </a:solidFill>
              </a:defRPr>
            </a:lvl1pPr>
          </a:lstStyle>
          <a:p>
            <a:pPr marL="0" lvl="0" eaLnBrk="0" hangingPunct="0">
              <a:spcBef>
                <a:spcPct val="20000"/>
              </a:spcBef>
            </a:pPr>
            <a:r>
              <a:rPr lang="en-US"/>
              <a:t>Click to edit Master title style</a:t>
            </a:r>
          </a:p>
        </p:txBody>
      </p:sp>
      <p:sp>
        <p:nvSpPr>
          <p:cNvPr id="6" name="Text Placeholder 2"/>
          <p:cNvSpPr>
            <a:spLocks noGrp="1"/>
          </p:cNvSpPr>
          <p:nvPr>
            <p:ph idx="1"/>
          </p:nvPr>
        </p:nvSpPr>
        <p:spPr>
          <a:xfrm>
            <a:off x="457200" y="1144964"/>
            <a:ext cx="8229600" cy="5148260"/>
          </a:xfrm>
          <a:prstGeom prst="rect">
            <a:avLst/>
          </a:prstGeom>
        </p:spPr>
        <p:txBody>
          <a:bodyPr anchor="t">
            <a:normAutofit/>
          </a:bodyPr>
          <a:lstStyle>
            <a:lvl1pPr>
              <a:defRPr sz="2400"/>
            </a:lvl1pPr>
            <a:lvl2pPr>
              <a:defRPr sz="20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62604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slide1">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109154"/>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6">
                    <a:lumMod val="50000"/>
                  </a:schemeClr>
                </a:solidFill>
              </a:defRPr>
            </a:lvl1pPr>
          </a:lstStyle>
          <a:p>
            <a:pPr marL="0" lvl="0" eaLnBrk="0" hangingPunct="0">
              <a:spcBef>
                <a:spcPct val="20000"/>
              </a:spcBef>
            </a:pPr>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Full image slide">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957943"/>
            <a:ext cx="9144000" cy="5486400"/>
          </a:xfrm>
        </p:spPr>
        <p:txBody>
          <a:bodyPr anchor="ctr">
            <a:normAutofit/>
          </a:bodyPr>
          <a:lstStyle>
            <a:lvl1pPr algn="ctr">
              <a:buNone/>
              <a:defRPr sz="5400" baseline="0"/>
            </a:lvl1pPr>
          </a:lstStyle>
          <a:p>
            <a:r>
              <a:rPr lang="en-US"/>
              <a:t>Click Icon to Add Picture</a:t>
            </a:r>
            <a:endParaRPr lang="en-IN"/>
          </a:p>
        </p:txBody>
      </p:sp>
      <p:sp>
        <p:nvSpPr>
          <p:cNvPr id="8" name="Text Placeholder 5"/>
          <p:cNvSpPr>
            <a:spLocks noGrp="1"/>
          </p:cNvSpPr>
          <p:nvPr>
            <p:ph type="body" sz="quarter" idx="11" hasCustomPrompt="1"/>
          </p:nvPr>
        </p:nvSpPr>
        <p:spPr>
          <a:xfrm>
            <a:off x="0" y="4517571"/>
            <a:ext cx="9144000" cy="1110343"/>
          </a:xfrm>
          <a:solidFill>
            <a:schemeClr val="accent6">
              <a:lumMod val="40000"/>
              <a:lumOff val="60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2000" b="1" kern="1200" baseline="0" dirty="0" smtClean="0">
                <a:solidFill>
                  <a:schemeClr val="accent6">
                    <a:lumMod val="50000"/>
                  </a:schemeClr>
                </a:solidFill>
                <a:latin typeface="+mj-lt"/>
                <a:ea typeface="+mn-ea"/>
                <a:cs typeface="Arial" pitchFamily="34" charset="0"/>
              </a:defRPr>
            </a:lvl1pPr>
          </a:lstStyle>
          <a:p>
            <a:pPr lvl="0"/>
            <a:r>
              <a:rPr lang="en-US"/>
              <a:t>Insert Text Here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Vertical image with paragraph 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140" y="140511"/>
            <a:ext cx="8229600" cy="548640"/>
          </a:xfrm>
        </p:spPr>
        <p:txBody>
          <a:bodyPr/>
          <a:lstStyle>
            <a:lvl1pPr>
              <a:defRPr>
                <a:solidFill>
                  <a:schemeClr val="accent6">
                    <a:lumMod val="50000"/>
                  </a:schemeClr>
                </a:solidFill>
              </a:defRPr>
            </a:lvl1pPr>
          </a:lstStyle>
          <a:p>
            <a:r>
              <a:rPr lang="en-US"/>
              <a:t>Vertical Image with Paragraph Text</a:t>
            </a:r>
            <a:endParaRPr lang="en-IN"/>
          </a:p>
        </p:txBody>
      </p:sp>
      <p:sp>
        <p:nvSpPr>
          <p:cNvPr id="10" name="Picture Placeholder 8"/>
          <p:cNvSpPr>
            <a:spLocks noGrp="1"/>
          </p:cNvSpPr>
          <p:nvPr>
            <p:ph type="pic" sz="quarter" idx="10"/>
          </p:nvPr>
        </p:nvSpPr>
        <p:spPr>
          <a:xfrm>
            <a:off x="448140" y="1208314"/>
            <a:ext cx="4343400" cy="5029200"/>
          </a:xfrm>
        </p:spPr>
        <p:txBody>
          <a:bodyPr/>
          <a:lstStyle>
            <a:lvl1pPr>
              <a:buNone/>
              <a:defRPr>
                <a:solidFill>
                  <a:schemeClr val="accent6">
                    <a:lumMod val="50000"/>
                  </a:schemeClr>
                </a:solidFill>
              </a:defRPr>
            </a:lvl1pPr>
          </a:lstStyle>
          <a:p>
            <a:r>
              <a:rPr lang="en-US"/>
              <a:t>Click icon to add picture</a:t>
            </a:r>
            <a:endParaRPr lang="en-IN"/>
          </a:p>
        </p:txBody>
      </p:sp>
      <p:sp>
        <p:nvSpPr>
          <p:cNvPr id="7" name="Text Placeholder 6"/>
          <p:cNvSpPr>
            <a:spLocks noGrp="1"/>
          </p:cNvSpPr>
          <p:nvPr>
            <p:ph type="body" sz="quarter" idx="11" hasCustomPrompt="1"/>
          </p:nvPr>
        </p:nvSpPr>
        <p:spPr>
          <a:xfrm>
            <a:off x="5248740" y="2204357"/>
            <a:ext cx="3429000" cy="3063240"/>
          </a:xfrm>
        </p:spPr>
        <p:txBody>
          <a:bodyPr/>
          <a:lstStyle>
            <a:lvl1pPr marL="0" indent="0">
              <a:spcBef>
                <a:spcPts val="1200"/>
              </a:spcBef>
              <a:buNone/>
              <a:defRPr sz="2000" baseline="0"/>
            </a:lvl1pPr>
          </a:lstStyle>
          <a:p>
            <a:pPr lvl="0"/>
            <a:r>
              <a:rPr lang="en-US"/>
              <a:t>This vertical image should be aligned left and centered vertically on the slide. Paragraph text should be centered vertically to the image. Insert text here. Keep text as minimal as possible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ertical image with bullet point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48140" y="140511"/>
            <a:ext cx="8229600" cy="553998"/>
          </a:xfrm>
        </p:spPr>
        <p:txBody>
          <a:bodyPr/>
          <a:lstStyle>
            <a:lvl1pPr>
              <a:defRPr>
                <a:solidFill>
                  <a:schemeClr val="accent6">
                    <a:lumMod val="50000"/>
                  </a:schemeClr>
                </a:solidFill>
              </a:defRPr>
            </a:lvl1pPr>
          </a:lstStyle>
          <a:p>
            <a:r>
              <a:rPr lang="en-US"/>
              <a:t>Vertical Image with Bullet Points</a:t>
            </a:r>
            <a:endParaRPr lang="en-IN"/>
          </a:p>
        </p:txBody>
      </p:sp>
      <p:sp>
        <p:nvSpPr>
          <p:cNvPr id="11" name="Picture Placeholder 8"/>
          <p:cNvSpPr>
            <a:spLocks noGrp="1"/>
          </p:cNvSpPr>
          <p:nvPr>
            <p:ph type="pic" sz="quarter" idx="10"/>
          </p:nvPr>
        </p:nvSpPr>
        <p:spPr>
          <a:xfrm>
            <a:off x="448140" y="1208314"/>
            <a:ext cx="4343400" cy="5029200"/>
          </a:xfrm>
        </p:spPr>
        <p:txBody>
          <a:bodyPr/>
          <a:lstStyle>
            <a:lvl1pPr>
              <a:buNone/>
              <a:defRPr>
                <a:solidFill>
                  <a:schemeClr val="accent6">
                    <a:lumMod val="50000"/>
                  </a:schemeClr>
                </a:solidFill>
              </a:defRPr>
            </a:lvl1pPr>
          </a:lstStyle>
          <a:p>
            <a:r>
              <a:rPr lang="en-US"/>
              <a:t>Click icon to add picture</a:t>
            </a:r>
            <a:endParaRPr lang="en-IN"/>
          </a:p>
        </p:txBody>
      </p:sp>
      <p:sp>
        <p:nvSpPr>
          <p:cNvPr id="14" name="Text Placeholder 6"/>
          <p:cNvSpPr>
            <a:spLocks noGrp="1"/>
          </p:cNvSpPr>
          <p:nvPr>
            <p:ph type="body" sz="quarter" idx="11" hasCustomPrompt="1"/>
          </p:nvPr>
        </p:nvSpPr>
        <p:spPr>
          <a:xfrm>
            <a:off x="5248740" y="1204856"/>
            <a:ext cx="3429000" cy="5217458"/>
          </a:xfrm>
        </p:spPr>
        <p:txBody>
          <a:bodyPr/>
          <a:lstStyle>
            <a:lvl1pPr marL="342900" marR="0" indent="-342900" algn="l" defTabSz="457200" rtl="0" eaLnBrk="1" fontAlgn="auto" latinLnBrk="0" hangingPunct="1">
              <a:lnSpc>
                <a:spcPct val="100000"/>
              </a:lnSpc>
              <a:spcBef>
                <a:spcPts val="1200"/>
              </a:spcBef>
              <a:spcAft>
                <a:spcPts val="0"/>
              </a:spcAft>
              <a:buClr>
                <a:srgbClr val="00B0F0"/>
              </a:buClr>
              <a:buSzTx/>
              <a:buFont typeface="Wingdings" pitchFamily="2" charset="2"/>
              <a:buChar char="§"/>
              <a:tabLst/>
              <a:defRPr sz="2000" baseline="0"/>
            </a:lvl1pPr>
          </a:lstStyle>
          <a:p>
            <a:pPr lvl="0"/>
            <a:r>
              <a:rPr lang="en-US"/>
              <a:t>This vertical image should be aligned left and centered vertically on the slide. Paragraph text should be centered vertically to the image. Insert text here. Keep text as minimal as possible</a:t>
            </a:r>
            <a:br>
              <a:rPr lang="en-US"/>
            </a:br>
            <a:r>
              <a:rPr lang="en-US"/>
              <a:t>This vertical image should be aligned left and centered vertically on the slide. </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Horizontal image with paragraph text slide">
    <p:spTree>
      <p:nvGrpSpPr>
        <p:cNvPr id="1" name=""/>
        <p:cNvGrpSpPr/>
        <p:nvPr/>
      </p:nvGrpSpPr>
      <p:grpSpPr>
        <a:xfrm>
          <a:off x="0" y="0"/>
          <a:ext cx="0" cy="0"/>
          <a:chOff x="0" y="0"/>
          <a:chExt cx="0" cy="0"/>
        </a:xfrm>
      </p:grpSpPr>
      <p:sp>
        <p:nvSpPr>
          <p:cNvPr id="10" name="Picture Placeholder 8"/>
          <p:cNvSpPr>
            <a:spLocks noGrp="1"/>
          </p:cNvSpPr>
          <p:nvPr>
            <p:ph type="pic" sz="quarter" idx="10"/>
          </p:nvPr>
        </p:nvSpPr>
        <p:spPr>
          <a:xfrm>
            <a:off x="460376" y="1103313"/>
            <a:ext cx="8229600" cy="3200400"/>
          </a:xfrm>
        </p:spPr>
        <p:txBody>
          <a:bodyPr/>
          <a:lstStyle>
            <a:lvl1pPr>
              <a:buNone/>
              <a:defRPr>
                <a:solidFill>
                  <a:schemeClr val="accent6">
                    <a:lumMod val="50000"/>
                  </a:schemeClr>
                </a:solidFill>
              </a:defRPr>
            </a:lvl1pPr>
          </a:lstStyle>
          <a:p>
            <a:r>
              <a:rPr lang="en-US"/>
              <a:t>Click icon to add picture</a:t>
            </a:r>
            <a:endParaRPr lang="en-IN"/>
          </a:p>
        </p:txBody>
      </p:sp>
      <p:sp>
        <p:nvSpPr>
          <p:cNvPr id="5" name="Title 1"/>
          <p:cNvSpPr>
            <a:spLocks noGrp="1"/>
          </p:cNvSpPr>
          <p:nvPr>
            <p:ph type="title" hasCustomPrompt="1"/>
          </p:nvPr>
        </p:nvSpPr>
        <p:spPr>
          <a:xfrm>
            <a:off x="448140" y="140511"/>
            <a:ext cx="8229600" cy="548640"/>
          </a:xfrm>
        </p:spPr>
        <p:txBody>
          <a:bodyPr/>
          <a:lstStyle>
            <a:lvl1pPr>
              <a:defRPr>
                <a:solidFill>
                  <a:schemeClr val="accent6">
                    <a:lumMod val="50000"/>
                  </a:schemeClr>
                </a:solidFill>
              </a:defRPr>
            </a:lvl1pPr>
          </a:lstStyle>
          <a:p>
            <a:r>
              <a:rPr lang="en-US"/>
              <a:t>Horizontal image with paragraph text</a:t>
            </a:r>
            <a:endParaRPr lang="en-IN"/>
          </a:p>
        </p:txBody>
      </p:sp>
      <p:sp>
        <p:nvSpPr>
          <p:cNvPr id="6" name="Text Placeholder 6"/>
          <p:cNvSpPr>
            <a:spLocks noGrp="1"/>
          </p:cNvSpPr>
          <p:nvPr>
            <p:ph type="body" sz="quarter" idx="11" hasCustomPrompt="1"/>
          </p:nvPr>
        </p:nvSpPr>
        <p:spPr>
          <a:xfrm>
            <a:off x="462579" y="4754880"/>
            <a:ext cx="8186569" cy="1482634"/>
          </a:xfrm>
        </p:spPr>
        <p:txBody>
          <a:bodyPr/>
          <a:lstStyle>
            <a:lvl1pPr marL="0" indent="0">
              <a:spcBef>
                <a:spcPts val="1200"/>
              </a:spcBef>
              <a:buNone/>
              <a:defRPr sz="2000" baseline="0"/>
            </a:lvl1pPr>
          </a:lstStyle>
          <a:p>
            <a:pPr lvl="0"/>
            <a:r>
              <a:rPr lang="en-US"/>
              <a:t>This vertical image should be aligned left and centered vertically on the slide. Paragraph text should be centered vertically to the image. Insert text here. Keep text as minimal as possible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09154"/>
            <a:ext cx="8229600" cy="54864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a:bodyPr>
          <a:lstStyle/>
          <a:p>
            <a:pPr marL="0" lvl="0" eaLnBrk="0" hangingPunct="0">
              <a:spcBef>
                <a:spcPct val="20000"/>
              </a:spcBef>
            </a:pPr>
            <a:r>
              <a:rPr lang="en-US"/>
              <a:t>Click to edit Master title style</a:t>
            </a:r>
          </a:p>
        </p:txBody>
      </p:sp>
      <p:sp>
        <p:nvSpPr>
          <p:cNvPr id="3" name="Text Placeholder 2"/>
          <p:cNvSpPr>
            <a:spLocks noGrp="1"/>
          </p:cNvSpPr>
          <p:nvPr>
            <p:ph type="body" idx="1"/>
          </p:nvPr>
        </p:nvSpPr>
        <p:spPr>
          <a:xfrm>
            <a:off x="457200" y="1144964"/>
            <a:ext cx="8229600" cy="5166360"/>
          </a:xfrm>
          <a:prstGeom prst="rect">
            <a:avLst/>
          </a:prstGeom>
        </p:spPr>
        <p:txBody>
          <a:bodyPr lIns="45720" tIns="45720" rIns="45720" bIns="4572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txBox="1">
            <a:spLocks/>
          </p:cNvSpPr>
          <p:nvPr/>
        </p:nvSpPr>
        <p:spPr>
          <a:xfrm>
            <a:off x="2926080" y="6673207"/>
            <a:ext cx="3291840" cy="148963"/>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0" u="none">
                <a:solidFill>
                  <a:schemeClr val="accent6">
                    <a:lumMod val="75000"/>
                  </a:schemeClr>
                </a:solidFill>
              </a:rPr>
              <a:t>© 2013</a:t>
            </a:r>
            <a:r>
              <a:rPr lang="en-US" b="0" u="none" baseline="0">
                <a:solidFill>
                  <a:schemeClr val="accent6">
                    <a:lumMod val="75000"/>
                  </a:schemeClr>
                </a:solidFill>
              </a:rPr>
              <a:t> </a:t>
            </a:r>
            <a:r>
              <a:rPr lang="en-US" b="0" u="none">
                <a:solidFill>
                  <a:schemeClr val="accent6">
                    <a:lumMod val="75000"/>
                  </a:schemeClr>
                </a:solidFill>
              </a:rPr>
              <a:t> WIPRO LTD  |  WWW.WIPRO.COM  |  </a:t>
            </a:r>
            <a:r>
              <a:rPr lang="en-US" sz="800" b="0" i="0" u="none" kern="1200">
                <a:solidFill>
                  <a:schemeClr val="accent6">
                    <a:lumMod val="75000"/>
                  </a:schemeClr>
                </a:solidFill>
                <a:effectLst/>
                <a:latin typeface="Arial" pitchFamily="34" charset="0"/>
                <a:ea typeface="+mn-ea"/>
                <a:cs typeface="Arial" pitchFamily="34" charset="0"/>
              </a:rPr>
              <a:t>CONFIDENTIAL</a:t>
            </a:r>
            <a:endParaRPr lang="en-US" b="0" u="none">
              <a:solidFill>
                <a:schemeClr val="accent6">
                  <a:lumMod val="75000"/>
                </a:schemeClr>
              </a:solidFill>
            </a:endParaRPr>
          </a:p>
        </p:txBody>
      </p:sp>
      <p:sp>
        <p:nvSpPr>
          <p:cNvPr id="6" name="Footer Placeholder 4"/>
          <p:cNvSpPr txBox="1">
            <a:spLocks/>
          </p:cNvSpPr>
          <p:nvPr/>
        </p:nvSpPr>
        <p:spPr>
          <a:xfrm>
            <a:off x="10884" y="6647351"/>
            <a:ext cx="360000" cy="148963"/>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5D61087F-CA7B-4F6C-AD54-FCE24029CF22}" type="slidenum">
              <a:rPr lang="en-US" sz="1000" smtClean="0">
                <a:solidFill>
                  <a:schemeClr val="accent6">
                    <a:lumMod val="75000"/>
                  </a:schemeClr>
                </a:solidFill>
              </a:rPr>
              <a:pPr algn="l"/>
              <a:t>‹#›</a:t>
            </a:fld>
            <a:endParaRPr lang="en-US" sz="1000">
              <a:solidFill>
                <a:schemeClr val="accent6">
                  <a:lumMod val="75000"/>
                </a:schemeClr>
              </a:solidFill>
            </a:endParaRPr>
          </a:p>
        </p:txBody>
      </p:sp>
      <p:grpSp>
        <p:nvGrpSpPr>
          <p:cNvPr id="63" name="Group 62"/>
          <p:cNvGrpSpPr/>
          <p:nvPr/>
        </p:nvGrpSpPr>
        <p:grpSpPr>
          <a:xfrm>
            <a:off x="0" y="760413"/>
            <a:ext cx="9145588" cy="25200"/>
            <a:chOff x="0" y="3408363"/>
            <a:chExt cx="9145588" cy="41275"/>
          </a:xfrm>
        </p:grpSpPr>
        <p:sp>
          <p:nvSpPr>
            <p:cNvPr id="64"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5"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6"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7" name="Rectangle 7"/>
            <p:cNvSpPr>
              <a:spLocks noChangeArrowheads="1"/>
            </p:cNvSpPr>
            <p:nvPr userDrawn="1"/>
          </p:nvSpPr>
          <p:spPr bwMode="auto">
            <a:xfrm>
              <a:off x="182563" y="3408363"/>
              <a:ext cx="366713" cy="41275"/>
            </a:xfrm>
            <a:prstGeom prst="rect">
              <a:avLst/>
            </a:prstGeom>
            <a:solidFill>
              <a:srgbClr val="E42C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8"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9"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0"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1"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2" name="Rectangle 12"/>
            <p:cNvSpPr>
              <a:spLocks noChangeArrowheads="1"/>
            </p:cNvSpPr>
            <p:nvPr userDrawn="1"/>
          </p:nvSpPr>
          <p:spPr bwMode="auto">
            <a:xfrm>
              <a:off x="1096963" y="3408363"/>
              <a:ext cx="366713" cy="41275"/>
            </a:xfrm>
            <a:prstGeom prst="rect">
              <a:avLst/>
            </a:prstGeom>
            <a:solidFill>
              <a:srgbClr val="EC691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3"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4"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5"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6"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7" name="Rectangle 17"/>
            <p:cNvSpPr>
              <a:spLocks noChangeArrowheads="1"/>
            </p:cNvSpPr>
            <p:nvPr userDrawn="1"/>
          </p:nvSpPr>
          <p:spPr bwMode="auto">
            <a:xfrm>
              <a:off x="2011363" y="3408363"/>
              <a:ext cx="366713" cy="41275"/>
            </a:xfrm>
            <a:prstGeom prst="rect">
              <a:avLst/>
            </a:prstGeom>
            <a:solidFill>
              <a:srgbClr val="F49C0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8"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9"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0"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1"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2" name="Rectangle 22"/>
            <p:cNvSpPr>
              <a:spLocks noChangeArrowheads="1"/>
            </p:cNvSpPr>
            <p:nvPr userDrawn="1"/>
          </p:nvSpPr>
          <p:spPr bwMode="auto">
            <a:xfrm>
              <a:off x="2925763" y="3408363"/>
              <a:ext cx="366713" cy="41275"/>
            </a:xfrm>
            <a:prstGeom prst="rect">
              <a:avLst/>
            </a:prstGeom>
            <a:solidFill>
              <a:srgbClr val="FBBD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3"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4"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5"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6"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7" name="Rectangle 27"/>
            <p:cNvSpPr>
              <a:spLocks noChangeArrowheads="1"/>
            </p:cNvSpPr>
            <p:nvPr userDrawn="1"/>
          </p:nvSpPr>
          <p:spPr bwMode="auto">
            <a:xfrm>
              <a:off x="3840163" y="3408363"/>
              <a:ext cx="366713" cy="41275"/>
            </a:xfrm>
            <a:prstGeom prst="rect">
              <a:avLst/>
            </a:prstGeom>
            <a:solidFill>
              <a:srgbClr val="FDC6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8"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9"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0"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1"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2" name="Rectangle 32"/>
            <p:cNvSpPr>
              <a:spLocks noChangeArrowheads="1"/>
            </p:cNvSpPr>
            <p:nvPr userDrawn="1"/>
          </p:nvSpPr>
          <p:spPr bwMode="auto">
            <a:xfrm>
              <a:off x="4754563" y="3408363"/>
              <a:ext cx="366713" cy="41275"/>
            </a:xfrm>
            <a:prstGeom prst="rect">
              <a:avLst/>
            </a:prstGeom>
            <a:solidFill>
              <a:srgbClr val="F3C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3"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4"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5"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6"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7" name="Rectangle 37"/>
            <p:cNvSpPr>
              <a:spLocks noChangeArrowheads="1"/>
            </p:cNvSpPr>
            <p:nvPr userDrawn="1"/>
          </p:nvSpPr>
          <p:spPr bwMode="auto">
            <a:xfrm>
              <a:off x="5668963" y="3408363"/>
              <a:ext cx="366713" cy="41275"/>
            </a:xfrm>
            <a:prstGeom prst="rect">
              <a:avLst/>
            </a:prstGeom>
            <a:solidFill>
              <a:srgbClr val="CCC1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8"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9"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0"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1"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2" name="Rectangle 42"/>
            <p:cNvSpPr>
              <a:spLocks noChangeArrowheads="1"/>
            </p:cNvSpPr>
            <p:nvPr userDrawn="1"/>
          </p:nvSpPr>
          <p:spPr bwMode="auto">
            <a:xfrm>
              <a:off x="6583363" y="3408363"/>
              <a:ext cx="366713" cy="41275"/>
            </a:xfrm>
            <a:prstGeom prst="rect">
              <a:avLst/>
            </a:prstGeom>
            <a:solidFill>
              <a:srgbClr val="51A73B"/>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3"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4"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5"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6"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7" name="Rectangle 47"/>
            <p:cNvSpPr>
              <a:spLocks noChangeArrowheads="1"/>
            </p:cNvSpPr>
            <p:nvPr userDrawn="1"/>
          </p:nvSpPr>
          <p:spPr bwMode="auto">
            <a:xfrm>
              <a:off x="7497763" y="3408363"/>
              <a:ext cx="366713" cy="41275"/>
            </a:xfrm>
            <a:prstGeom prst="rect">
              <a:avLst/>
            </a:prstGeom>
            <a:solidFill>
              <a:srgbClr val="008068"/>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8"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9"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0"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1"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2" name="Rectangle 52"/>
            <p:cNvSpPr>
              <a:spLocks noChangeArrowheads="1"/>
            </p:cNvSpPr>
            <p:nvPr userDrawn="1"/>
          </p:nvSpPr>
          <p:spPr bwMode="auto">
            <a:xfrm>
              <a:off x="8412163" y="3408363"/>
              <a:ext cx="366713" cy="41275"/>
            </a:xfrm>
            <a:prstGeom prst="rect">
              <a:avLst/>
            </a:prstGeom>
            <a:solidFill>
              <a:srgbClr val="313E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3"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4"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5" name="Rectangle 55"/>
            <p:cNvSpPr>
              <a:spLocks noChangeArrowheads="1"/>
            </p:cNvSpPr>
            <p:nvPr userDrawn="1"/>
          </p:nvSpPr>
          <p:spPr bwMode="auto">
            <a:xfrm>
              <a:off x="8961438" y="3408363"/>
              <a:ext cx="182563" cy="41275"/>
            </a:xfrm>
            <a:prstGeom prst="rect">
              <a:avLst/>
            </a:prstGeom>
            <a:solidFill>
              <a:srgbClr val="3931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6" name="Freeform 56"/>
            <p:cNvSpPr>
              <a:spLocks/>
            </p:cNvSpPr>
            <p:nvPr userDrawn="1"/>
          </p:nvSpPr>
          <p:spPr bwMode="auto">
            <a:xfrm>
              <a:off x="9144000" y="3408363"/>
              <a:ext cx="1588" cy="41275"/>
            </a:xfrm>
            <a:custGeom>
              <a:avLst/>
              <a:gdLst/>
              <a:ahLst/>
              <a:cxnLst>
                <a:cxn ang="0">
                  <a:pos x="0" y="78"/>
                </a:cxn>
                <a:cxn ang="0">
                  <a:pos x="0" y="0"/>
                </a:cxn>
                <a:cxn ang="0">
                  <a:pos x="0" y="78"/>
                </a:cxn>
              </a:cxnLst>
              <a:rect l="0" t="0" r="r" b="b"/>
              <a:pathLst>
                <a:path h="78">
                  <a:moveTo>
                    <a:pt x="0" y="78"/>
                  </a:moveTo>
                  <a:lnTo>
                    <a:pt x="0" y="0"/>
                  </a:lnTo>
                  <a:lnTo>
                    <a:pt x="0" y="78"/>
                  </a:lnTo>
                  <a:close/>
                </a:path>
              </a:pathLst>
            </a:custGeom>
            <a:solidFill>
              <a:srgbClr val="393185"/>
            </a:solidFill>
            <a:ln w="9525">
              <a:noFill/>
              <a:round/>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grpSp>
    </p:spTree>
    <p:extLst>
      <p:ext uri="{BB962C8B-B14F-4D97-AF65-F5344CB8AC3E}">
        <p14:creationId xmlns:p14="http://schemas.microsoft.com/office/powerpoint/2010/main" val="381303696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5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51"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 id="2147483727" r:id="rId22"/>
    <p:sldLayoutId id="2147483728" r:id="rId23"/>
    <p:sldLayoutId id="2147483752" r:id="rId24"/>
  </p:sldLayoutIdLst>
  <p:txStyles>
    <p:titleStyle>
      <a:lvl1pPr algn="l" defTabSz="457200" rtl="0" eaLnBrk="1" latinLnBrk="0" hangingPunct="1">
        <a:spcBef>
          <a:spcPct val="0"/>
        </a:spcBef>
        <a:buNone/>
        <a:defRPr lang="en-US" sz="3000" b="1" kern="1200" dirty="0">
          <a:solidFill>
            <a:schemeClr val="accent6">
              <a:lumMod val="50000"/>
            </a:schemeClr>
          </a:solidFill>
          <a:latin typeface="+mj-lt"/>
          <a:ea typeface="+mn-ea"/>
          <a:cs typeface="Arial"/>
        </a:defRPr>
      </a:lvl1pPr>
    </p:titleStyle>
    <p:bodyStyle>
      <a:lvl1pPr marL="231775" indent="-231775" algn="l" defTabSz="457200" rtl="0" eaLnBrk="1" latinLnBrk="0" hangingPunct="1">
        <a:spcBef>
          <a:spcPts val="600"/>
        </a:spcBef>
        <a:buClr>
          <a:srgbClr val="00B0F0"/>
        </a:buClr>
        <a:buFont typeface="Wingdings" pitchFamily="2" charset="2"/>
        <a:buChar char="§"/>
        <a:defRPr kumimoji="0" lang="en-US" sz="2000" b="0" i="0" u="none" strike="noStrike" kern="1200" cap="none" spc="0" normalizeH="0" baseline="0" noProof="0" dirty="0" smtClean="0">
          <a:ln>
            <a:noFill/>
          </a:ln>
          <a:solidFill>
            <a:schemeClr val="accent6">
              <a:lumMod val="50000"/>
            </a:schemeClr>
          </a:solidFill>
          <a:effectLst/>
          <a:uLnTx/>
          <a:uFillTx/>
          <a:latin typeface="+mn-lt"/>
          <a:ea typeface="+mn-ea"/>
          <a:cs typeface="Arial"/>
        </a:defRPr>
      </a:lvl1pPr>
      <a:lvl2pPr marL="742950" indent="-285750" algn="l" defTabSz="457200" rtl="0" eaLnBrk="1" latinLnBrk="0" hangingPunct="1">
        <a:spcBef>
          <a:spcPts val="600"/>
        </a:spcBef>
        <a:buClr>
          <a:srgbClr val="00B0F0"/>
        </a:buClr>
        <a:buFont typeface="Wingdings" pitchFamily="2" charset="2"/>
        <a:buChar char="§"/>
        <a:defRPr kumimoji="0" lang="en-US" sz="1800" b="0" i="0" u="none" strike="noStrike" kern="1200" cap="none" spc="0" normalizeH="0" baseline="0" noProof="0" dirty="0" smtClean="0">
          <a:ln>
            <a:noFill/>
          </a:ln>
          <a:solidFill>
            <a:schemeClr val="accent6">
              <a:lumMod val="50000"/>
            </a:schemeClr>
          </a:solidFill>
          <a:effectLst/>
          <a:uLnTx/>
          <a:uFillTx/>
          <a:latin typeface="+mn-lt"/>
          <a:ea typeface="+mn-ea"/>
          <a:cs typeface="+mn-cs"/>
        </a:defRPr>
      </a:lvl2pPr>
      <a:lvl3pPr marL="1143000" indent="-228600" algn="l" defTabSz="457200" rtl="0" eaLnBrk="1" latinLnBrk="0" hangingPunct="1">
        <a:spcBef>
          <a:spcPts val="600"/>
        </a:spcBef>
        <a:buClr>
          <a:srgbClr val="00B0F0"/>
        </a:buClr>
        <a:buFont typeface="Wingdings" pitchFamily="2" charset="2"/>
        <a:buChar char="§"/>
        <a:defRPr kumimoji="0" lang="en-US" sz="1200" b="0" i="0" u="none" strike="noStrike" kern="1200" cap="none" spc="0" normalizeH="0" baseline="0" noProof="0" dirty="0" smtClean="0">
          <a:ln>
            <a:noFill/>
          </a:ln>
          <a:solidFill>
            <a:schemeClr val="accent6">
              <a:lumMod val="50000"/>
            </a:schemeClr>
          </a:solidFill>
          <a:effectLst/>
          <a:uLnTx/>
          <a:uFillTx/>
          <a:latin typeface="+mn-lt"/>
          <a:ea typeface="+mn-ea"/>
          <a:cs typeface="+mn-cs"/>
        </a:defRPr>
      </a:lvl3pPr>
      <a:lvl4pPr marL="1600200" indent="-228600" algn="l" defTabSz="457200" rtl="0" eaLnBrk="1" latinLnBrk="0" hangingPunct="1">
        <a:spcBef>
          <a:spcPts val="600"/>
        </a:spcBef>
        <a:buClr>
          <a:srgbClr val="00B0F0"/>
        </a:buClr>
        <a:buFont typeface="Wingdings" pitchFamily="2" charset="2"/>
        <a:buChar char="§"/>
        <a:defRPr kumimoji="0" lang="en-US" sz="1100" b="0" i="0" u="none" strike="noStrike" kern="1200" cap="none" spc="0" normalizeH="0" baseline="0" noProof="0" dirty="0" smtClean="0">
          <a:ln>
            <a:noFill/>
          </a:ln>
          <a:solidFill>
            <a:schemeClr val="accent6">
              <a:lumMod val="50000"/>
            </a:schemeClr>
          </a:solidFill>
          <a:effectLst/>
          <a:uLnTx/>
          <a:uFillTx/>
          <a:latin typeface="+mn-lt"/>
          <a:ea typeface="+mn-ea"/>
          <a:cs typeface="+mn-cs"/>
        </a:defRPr>
      </a:lvl4pPr>
      <a:lvl5pPr marL="2057400" indent="-228600" algn="l" defTabSz="457200" rtl="0" eaLnBrk="1" latinLnBrk="0" hangingPunct="1">
        <a:spcBef>
          <a:spcPts val="600"/>
        </a:spcBef>
        <a:buClr>
          <a:srgbClr val="00B0F0"/>
        </a:buClr>
        <a:buFont typeface="Wingdings" pitchFamily="2" charset="2"/>
        <a:buChar char="§"/>
        <a:defRPr kumimoji="0" lang="en-US" sz="1050" b="0" i="0" u="none" strike="noStrike" kern="1200" cap="none" spc="0" normalizeH="0" baseline="0" noProof="0" dirty="0">
          <a:ln>
            <a:noFill/>
          </a:ln>
          <a:solidFill>
            <a:schemeClr val="accent6">
              <a:lumMod val="50000"/>
            </a:schemeClr>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eleniumhq.org/download/"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hyperlink" Target="https://github.com/SeleniumHQ/selenium/wiki/FirefoxDriver" TargetMode="Externa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hyperlink" Target="https://github.com/SeleniumHQ/selenium/wiki/InternetExplorerDriver" TargetMode="Externa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hyperlink" Target="https://github.com/SeleniumHQ/selenium/wiki/ChromeDriver" TargetMode="Externa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8" Type="http://schemas.openxmlformats.org/officeDocument/2006/relationships/hyperlink" Target="https://saucelabs.com/resources/selenium/css-selectors" TargetMode="External"/><Relationship Id="rId3" Type="http://schemas.openxmlformats.org/officeDocument/2006/relationships/hyperlink" Target="http://www.seleniumhq.org/docs/" TargetMode="External"/><Relationship Id="rId7" Type="http://schemas.openxmlformats.org/officeDocument/2006/relationships/hyperlink" Target="http://www.w3schools.com/xpath/default.asp" TargetMode="External"/><Relationship Id="rId2" Type="http://schemas.openxmlformats.org/officeDocument/2006/relationships/notesSlide" Target="../notesSlides/notesSlide63.xml"/><Relationship Id="rId1" Type="http://schemas.openxmlformats.org/officeDocument/2006/relationships/slideLayout" Target="../slideLayouts/slideLayout4.xml"/><Relationship Id="rId6" Type="http://schemas.openxmlformats.org/officeDocument/2006/relationships/hyperlink" Target="http://www.w3schools.com/css/default.asp" TargetMode="External"/><Relationship Id="rId11" Type="http://schemas.openxmlformats.org/officeDocument/2006/relationships/hyperlink" Target="http://selenium.googlecode.com/git/docs/api/java/allclasses-noframe.html" TargetMode="External"/><Relationship Id="rId5" Type="http://schemas.openxmlformats.org/officeDocument/2006/relationships/hyperlink" Target="http://www.w3schools.com/js/default.asp" TargetMode="External"/><Relationship Id="rId10" Type="http://schemas.openxmlformats.org/officeDocument/2006/relationships/hyperlink" Target="http://www.aosabook.org/en/selenium.html" TargetMode="External"/><Relationship Id="rId4" Type="http://schemas.openxmlformats.org/officeDocument/2006/relationships/hyperlink" Target="http://www.w3schools.com/html/default.asp" TargetMode="External"/><Relationship Id="rId9" Type="http://schemas.openxmlformats.org/officeDocument/2006/relationships/hyperlink" Target="http://www.w3.org/TR/webdriver/#navigation" TargetMode="Externa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a:t>Selenium L1</a:t>
            </a:r>
          </a:p>
        </p:txBody>
      </p:sp>
      <p:sp>
        <p:nvSpPr>
          <p:cNvPr id="4" name="Text Placeholder 3"/>
          <p:cNvSpPr>
            <a:spLocks noGrp="1"/>
          </p:cNvSpPr>
          <p:nvPr>
            <p:ph type="body" sz="quarter" idx="10"/>
          </p:nvPr>
        </p:nvSpPr>
        <p:spPr/>
        <p:txBody>
          <a:bodyPr/>
          <a:lstStyle/>
          <a:p>
            <a:endParaRPr lang="en-US"/>
          </a:p>
        </p:txBody>
      </p:sp>
      <p:sp>
        <p:nvSpPr>
          <p:cNvPr id="5" name="Subtitle 4"/>
          <p:cNvSpPr>
            <a:spLocks noGrp="1"/>
          </p:cNvSpPr>
          <p:nvPr>
            <p:ph type="subTitle" idx="1"/>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5321"/>
            <a:ext cx="8229600" cy="461665"/>
          </a:xfrm>
        </p:spPr>
        <p:txBody>
          <a:bodyPr/>
          <a:lstStyle/>
          <a:p>
            <a:r>
              <a:rPr lang="en-US" sz="2400"/>
              <a:t>Which part of Selenium is appropriate for you?</a:t>
            </a:r>
          </a:p>
        </p:txBody>
      </p:sp>
      <p:sp>
        <p:nvSpPr>
          <p:cNvPr id="3" name="Content Placeholder 2"/>
          <p:cNvSpPr>
            <a:spLocks noGrp="1"/>
          </p:cNvSpPr>
          <p:nvPr>
            <p:ph idx="1"/>
          </p:nvPr>
        </p:nvSpPr>
        <p:spPr/>
        <p:txBody>
          <a:bodyPr>
            <a:normAutofit/>
          </a:bodyPr>
          <a:lstStyle/>
          <a:p>
            <a:pPr>
              <a:buNone/>
            </a:pPr>
            <a:r>
              <a:rPr lang="en-US" sz="1800"/>
              <a:t>If you want to </a:t>
            </a:r>
          </a:p>
          <a:p>
            <a:pPr>
              <a:buNone/>
            </a:pPr>
            <a:endParaRPr lang="en-US" sz="1800"/>
          </a:p>
          <a:p>
            <a:r>
              <a:rPr lang="en-US" sz="1800"/>
              <a:t>create quick bug reproduction scripts</a:t>
            </a:r>
          </a:p>
          <a:p>
            <a:r>
              <a:rPr lang="en-US" sz="1800"/>
              <a:t>create scripts to aid in automation-aided exploratory testing</a:t>
            </a:r>
          </a:p>
          <a:p>
            <a:pPr>
              <a:buNone/>
            </a:pPr>
            <a:endParaRPr lang="en-US" sz="1800"/>
          </a:p>
          <a:p>
            <a:pPr>
              <a:buNone/>
            </a:pPr>
            <a:r>
              <a:rPr lang="en-US" sz="1800"/>
              <a:t>	Then use </a:t>
            </a:r>
            <a:r>
              <a:rPr lang="en-US" sz="1800" b="1"/>
              <a:t>Selenium IDE</a:t>
            </a:r>
            <a:r>
              <a:rPr lang="en-US" sz="1800"/>
              <a:t>, a Firefox add-on that will do simple record-and-playback of interactions with the browser</a:t>
            </a:r>
          </a:p>
        </p:txBody>
      </p:sp>
    </p:spTree>
    <p:extLst>
      <p:ext uri="{BB962C8B-B14F-4D97-AF65-F5344CB8AC3E}">
        <p14:creationId xmlns:p14="http://schemas.microsoft.com/office/powerpoint/2010/main" val="3632197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5320"/>
            <a:ext cx="8229600" cy="461665"/>
          </a:xfrm>
        </p:spPr>
        <p:txBody>
          <a:bodyPr/>
          <a:lstStyle/>
          <a:p>
            <a:r>
              <a:rPr lang="en-US" sz="2400"/>
              <a:t>Contd..</a:t>
            </a:r>
          </a:p>
        </p:txBody>
      </p:sp>
      <p:sp>
        <p:nvSpPr>
          <p:cNvPr id="3" name="Content Placeholder 2"/>
          <p:cNvSpPr>
            <a:spLocks noGrp="1"/>
          </p:cNvSpPr>
          <p:nvPr>
            <p:ph idx="1"/>
          </p:nvPr>
        </p:nvSpPr>
        <p:spPr/>
        <p:txBody>
          <a:bodyPr>
            <a:normAutofit/>
          </a:bodyPr>
          <a:lstStyle/>
          <a:p>
            <a:pPr>
              <a:buNone/>
            </a:pPr>
            <a:r>
              <a:rPr lang="en-US" sz="1800"/>
              <a:t>If you want to </a:t>
            </a:r>
          </a:p>
          <a:p>
            <a:pPr>
              <a:buNone/>
            </a:pPr>
            <a:endParaRPr lang="en-US" sz="1800"/>
          </a:p>
          <a:p>
            <a:r>
              <a:rPr lang="en-US" sz="1800"/>
              <a:t>create robust, browser-based regression automation</a:t>
            </a:r>
          </a:p>
          <a:p>
            <a:r>
              <a:rPr lang="en-US" sz="1800"/>
              <a:t>scale and distribute scripts across many environments</a:t>
            </a:r>
          </a:p>
          <a:p>
            <a:endParaRPr lang="en-US" sz="1800"/>
          </a:p>
          <a:p>
            <a:endParaRPr lang="en-US" sz="1800"/>
          </a:p>
          <a:p>
            <a:pPr>
              <a:buNone/>
            </a:pPr>
            <a:r>
              <a:rPr lang="en-US" sz="1800"/>
              <a:t>	Then use </a:t>
            </a:r>
            <a:r>
              <a:rPr lang="en-US" sz="1800" b="1"/>
              <a:t>Selenium WebDriver, </a:t>
            </a:r>
            <a:r>
              <a:rPr lang="en-US" sz="1800"/>
              <a:t>a collection of language specific bindings to drive a browser -- the way it is meant to be driven.</a:t>
            </a:r>
          </a:p>
          <a:p>
            <a:pPr>
              <a:buNone/>
            </a:pPr>
            <a:endParaRPr lang="en-US" sz="1800"/>
          </a:p>
          <a:p>
            <a:pPr>
              <a:buNone/>
            </a:pPr>
            <a:endParaRPr lang="en-US" sz="1800"/>
          </a:p>
        </p:txBody>
      </p:sp>
    </p:spTree>
    <p:extLst>
      <p:ext uri="{BB962C8B-B14F-4D97-AF65-F5344CB8AC3E}">
        <p14:creationId xmlns:p14="http://schemas.microsoft.com/office/powerpoint/2010/main" val="3632197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normAutofit/>
          </a:bodyPr>
          <a:lstStyle/>
          <a:p>
            <a:r>
              <a:rPr lang="en-US" sz="2800"/>
              <a:t>3.Selenium IDE</a:t>
            </a:r>
          </a:p>
        </p:txBody>
      </p:sp>
      <p:sp>
        <p:nvSpPr>
          <p:cNvPr id="3" name="Text Placeholder 2"/>
          <p:cNvSpPr>
            <a:spLocks noGrp="1"/>
          </p:cNvSpPr>
          <p:nvPr>
            <p:ph type="body" sz="quarter" idx="12"/>
          </p:nvPr>
        </p:nvSpPr>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5320"/>
            <a:ext cx="8229600" cy="461665"/>
          </a:xfrm>
        </p:spPr>
        <p:txBody>
          <a:bodyPr/>
          <a:lstStyle/>
          <a:p>
            <a:r>
              <a:rPr lang="en-US" sz="2400"/>
              <a:t>3.1 Selenium IDE Intro</a:t>
            </a:r>
          </a:p>
        </p:txBody>
      </p:sp>
      <p:sp>
        <p:nvSpPr>
          <p:cNvPr id="3" name="Content Placeholder 2"/>
          <p:cNvSpPr>
            <a:spLocks noGrp="1"/>
          </p:cNvSpPr>
          <p:nvPr>
            <p:ph idx="1"/>
          </p:nvPr>
        </p:nvSpPr>
        <p:spPr/>
        <p:txBody>
          <a:bodyPr>
            <a:normAutofit/>
          </a:bodyPr>
          <a:lstStyle/>
          <a:p>
            <a:pPr>
              <a:buFont typeface="Wingdings" pitchFamily="2" charset="2"/>
              <a:buChar char="v"/>
            </a:pPr>
            <a:r>
              <a:rPr lang="en-US" sz="1800"/>
              <a:t>The Selenium-IDE (Integrated Development Environment) is a prototyping tool for building test scripts. </a:t>
            </a:r>
          </a:p>
          <a:p>
            <a:pPr>
              <a:buFont typeface="Wingdings" pitchFamily="2" charset="2"/>
              <a:buChar char="v"/>
            </a:pPr>
            <a:r>
              <a:rPr lang="en-US" sz="1800"/>
              <a:t>It’s an easy-to-use Firefox plug-in and is generally the most quickest way to develop test cases. </a:t>
            </a:r>
          </a:p>
          <a:p>
            <a:pPr>
              <a:buFont typeface="Wingdings" pitchFamily="2" charset="2"/>
              <a:buChar char="v"/>
            </a:pPr>
            <a:r>
              <a:rPr lang="en-US" sz="1800"/>
              <a:t>This is not only a time-saver, but also an excellent way of learning Selenium script syntax.</a:t>
            </a:r>
          </a:p>
          <a:p>
            <a:pPr>
              <a:buFont typeface="Wingdings" pitchFamily="2" charset="2"/>
              <a:buChar char="v"/>
            </a:pPr>
            <a:r>
              <a:rPr lang="en-US" sz="1800"/>
              <a:t>Selenium IDE has a recording feature that allows testers and developers to record their actions as they follow the workflow that they need to test. </a:t>
            </a:r>
          </a:p>
          <a:p>
            <a:pPr>
              <a:buFont typeface="Wingdings" pitchFamily="2" charset="2"/>
              <a:buChar char="v"/>
            </a:pPr>
            <a:r>
              <a:rPr lang="en-US" sz="1800"/>
              <a:t>Recorded test can be played back only on Firefox browser</a:t>
            </a:r>
          </a:p>
          <a:p>
            <a:pPr>
              <a:buFont typeface="Wingdings" pitchFamily="2" charset="2"/>
              <a:buChar char="v"/>
            </a:pPr>
            <a:r>
              <a:rPr lang="en-US" sz="1800"/>
              <a:t>Recorded actions can be exported into scripts in multiple programming languages or HTML format for later use.</a:t>
            </a:r>
          </a:p>
          <a:p>
            <a:pPr>
              <a:buFont typeface="Wingdings" pitchFamily="2" charset="2"/>
              <a:buChar char="v"/>
            </a:pPr>
            <a:r>
              <a:rPr lang="en-US" sz="1800"/>
              <a:t>It has been developed using JavaScript so that it can interact with DOM (Document Object Model) using native JavaScript calls. </a:t>
            </a:r>
          </a:p>
          <a:p>
            <a:pPr>
              <a:buFont typeface="Wingdings" pitchFamily="2" charset="2"/>
              <a:buChar char="v"/>
            </a:pPr>
            <a:endParaRPr lang="en-US" sz="1800"/>
          </a:p>
        </p:txBody>
      </p:sp>
    </p:spTree>
    <p:extLst>
      <p:ext uri="{BB962C8B-B14F-4D97-AF65-F5344CB8AC3E}">
        <p14:creationId xmlns:p14="http://schemas.microsoft.com/office/powerpoint/2010/main" val="3632197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5320"/>
            <a:ext cx="8229600" cy="461665"/>
          </a:xfrm>
        </p:spPr>
        <p:txBody>
          <a:bodyPr/>
          <a:lstStyle/>
          <a:p>
            <a:r>
              <a:rPr lang="en-US" sz="2400"/>
              <a:t> 3.2 Installing Selenium IDE</a:t>
            </a:r>
          </a:p>
        </p:txBody>
      </p:sp>
      <p:sp>
        <p:nvSpPr>
          <p:cNvPr id="3" name="Content Placeholder 2"/>
          <p:cNvSpPr>
            <a:spLocks noGrp="1"/>
          </p:cNvSpPr>
          <p:nvPr>
            <p:ph idx="1"/>
          </p:nvPr>
        </p:nvSpPr>
        <p:spPr/>
        <p:txBody>
          <a:bodyPr>
            <a:normAutofit/>
          </a:bodyPr>
          <a:lstStyle/>
          <a:p>
            <a:pPr>
              <a:buFont typeface="Wingdings" pitchFamily="2" charset="2"/>
              <a:buChar char="v"/>
            </a:pPr>
            <a:endParaRPr lang="en-US" sz="1800"/>
          </a:p>
          <a:p>
            <a:pPr>
              <a:buFont typeface="Wingdings" pitchFamily="2" charset="2"/>
              <a:buChar char="v"/>
            </a:pPr>
            <a:r>
              <a:rPr lang="pl-PL" sz="1800"/>
              <a:t> Go to </a:t>
            </a:r>
            <a:r>
              <a:rPr lang="pl-PL" sz="1800">
                <a:hlinkClick r:id="rId3"/>
              </a:rPr>
              <a:t>http://seleniumhq.org/download/</a:t>
            </a:r>
            <a:r>
              <a:rPr lang="pl-PL" sz="1800"/>
              <a:t>.</a:t>
            </a:r>
            <a:endParaRPr lang="en-US" sz="1800"/>
          </a:p>
          <a:p>
            <a:pPr>
              <a:buNone/>
            </a:pPr>
            <a:r>
              <a:rPr lang="pl-PL" sz="1800"/>
              <a:t> </a:t>
            </a:r>
          </a:p>
          <a:p>
            <a:pPr>
              <a:buFont typeface="Wingdings" pitchFamily="2" charset="2"/>
              <a:buChar char="v"/>
            </a:pPr>
            <a:r>
              <a:rPr lang="en-US" sz="1800"/>
              <a:t> Click on the download link for Selenium IDE. You may get a message saying Firefox prevented this site (seleniumhq.org) from asking you to install software on your computer. If you do, click on the Allow button. </a:t>
            </a:r>
          </a:p>
          <a:p>
            <a:pPr>
              <a:buNone/>
            </a:pPr>
            <a:endParaRPr lang="en-US" sz="1800"/>
          </a:p>
        </p:txBody>
      </p:sp>
    </p:spTree>
    <p:extLst>
      <p:ext uri="{BB962C8B-B14F-4D97-AF65-F5344CB8AC3E}">
        <p14:creationId xmlns:p14="http://schemas.microsoft.com/office/powerpoint/2010/main" val="3632197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2400"/>
              <a:t>Contd..</a:t>
            </a:r>
          </a:p>
        </p:txBody>
      </p:sp>
      <p:sp>
        <p:nvSpPr>
          <p:cNvPr id="10" name="Text Placeholder 9"/>
          <p:cNvSpPr>
            <a:spLocks noGrp="1"/>
          </p:cNvSpPr>
          <p:nvPr>
            <p:ph idx="1"/>
          </p:nvPr>
        </p:nvSpPr>
        <p:spPr/>
        <p:txBody>
          <a:bodyPr>
            <a:normAutofit/>
          </a:bodyPr>
          <a:lstStyle/>
          <a:p>
            <a:r>
              <a:rPr lang="en-US" sz="1800"/>
              <a:t>When downloading from Firefox, you’ll be presented with the following window. Select Install Now.</a:t>
            </a:r>
          </a:p>
        </p:txBody>
      </p:sp>
      <p:pic>
        <p:nvPicPr>
          <p:cNvPr id="35842" name="Picture 2" descr="_images/chapt3_img02_IDE_Installation.png"/>
          <p:cNvPicPr>
            <a:picLocks noChangeAspect="1" noChangeArrowheads="1"/>
          </p:cNvPicPr>
          <p:nvPr/>
        </p:nvPicPr>
        <p:blipFill>
          <a:blip r:embed="rId3"/>
          <a:srcRect/>
          <a:stretch>
            <a:fillRect/>
          </a:stretch>
        </p:blipFill>
        <p:spPr bwMode="auto">
          <a:xfrm>
            <a:off x="457200" y="1884020"/>
            <a:ext cx="8150772" cy="4666593"/>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2400"/>
              <a:t>Contd..</a:t>
            </a:r>
          </a:p>
        </p:txBody>
      </p:sp>
      <p:sp>
        <p:nvSpPr>
          <p:cNvPr id="10" name="Text Placeholder 9"/>
          <p:cNvSpPr>
            <a:spLocks noGrp="1"/>
          </p:cNvSpPr>
          <p:nvPr>
            <p:ph idx="1"/>
          </p:nvPr>
        </p:nvSpPr>
        <p:spPr/>
        <p:txBody>
          <a:bodyPr>
            <a:normAutofit/>
          </a:bodyPr>
          <a:lstStyle/>
          <a:p>
            <a:r>
              <a:rPr lang="en-US" sz="1800"/>
              <a:t>The Firefox Add-ons window pops up, first showing a progress bar, and when the download is complete, displays the following. Restart Firefox. </a:t>
            </a:r>
          </a:p>
        </p:txBody>
      </p:sp>
      <p:sp>
        <p:nvSpPr>
          <p:cNvPr id="35841" name="Rectangle 1"/>
          <p:cNvSpPr>
            <a:spLocks noChangeArrowheads="1"/>
          </p:cNvSpPr>
          <p:nvPr/>
        </p:nvSpPr>
        <p:spPr bwMode="auto">
          <a:xfrm flipH="1">
            <a:off x="1178527" y="-1348579"/>
            <a:ext cx="99430" cy="41088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  </a:t>
            </a:r>
            <a:r>
              <a:rPr kumimoji="0" lang="en-US" sz="24300" b="0" i="0" u="none" strike="noStrike" cap="none" normalizeH="0" baseline="0">
                <a:ln>
                  <a:noFill/>
                </a:ln>
                <a:solidFill>
                  <a:schemeClr val="tx1"/>
                </a:solidFill>
                <a:effectLst/>
                <a:latin typeface="Arial" charset="0"/>
              </a:rPr>
              <a:t> </a:t>
            </a:r>
            <a:endParaRPr kumimoji="0" lang="en-US" sz="1800" b="0" i="0" u="none" strike="noStrike" cap="none" normalizeH="0" baseline="0">
              <a:ln>
                <a:noFill/>
              </a:ln>
              <a:solidFill>
                <a:schemeClr val="tx1"/>
              </a:solidFill>
              <a:effectLst/>
              <a:latin typeface="Arial" charset="0"/>
            </a:endParaRPr>
          </a:p>
        </p:txBody>
      </p:sp>
      <p:pic>
        <p:nvPicPr>
          <p:cNvPr id="35844" name="Picture 4" descr="_images/chapt3_img03_IDE_Installation.png"/>
          <p:cNvPicPr>
            <a:picLocks noChangeAspect="1" noChangeArrowheads="1"/>
          </p:cNvPicPr>
          <p:nvPr/>
        </p:nvPicPr>
        <p:blipFill>
          <a:blip r:embed="rId3"/>
          <a:srcRect/>
          <a:stretch>
            <a:fillRect/>
          </a:stretch>
        </p:blipFill>
        <p:spPr bwMode="auto">
          <a:xfrm>
            <a:off x="1602932" y="2266950"/>
            <a:ext cx="5693217" cy="405765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2400"/>
              <a:t>Contd..</a:t>
            </a:r>
          </a:p>
        </p:txBody>
      </p:sp>
      <p:sp>
        <p:nvSpPr>
          <p:cNvPr id="10" name="Text Placeholder 9"/>
          <p:cNvSpPr>
            <a:spLocks noGrp="1"/>
          </p:cNvSpPr>
          <p:nvPr>
            <p:ph idx="1"/>
          </p:nvPr>
        </p:nvSpPr>
        <p:spPr>
          <a:xfrm>
            <a:off x="381000" y="1148161"/>
            <a:ext cx="8229600" cy="5148260"/>
          </a:xfrm>
        </p:spPr>
        <p:txBody>
          <a:bodyPr>
            <a:normAutofit/>
          </a:bodyPr>
          <a:lstStyle/>
          <a:p>
            <a:r>
              <a:rPr lang="en-US" sz="1800"/>
              <a:t> After Firefox reboots you will find the Selenium-IDE listed under the Firefox Tools menu.</a:t>
            </a:r>
          </a:p>
        </p:txBody>
      </p:sp>
      <p:pic>
        <p:nvPicPr>
          <p:cNvPr id="90114" name="Picture 2" descr="_images/chapt3_img04_IDE_Installation.png"/>
          <p:cNvPicPr>
            <a:picLocks noChangeAspect="1" noChangeArrowheads="1"/>
          </p:cNvPicPr>
          <p:nvPr/>
        </p:nvPicPr>
        <p:blipFill>
          <a:blip r:embed="rId3"/>
          <a:srcRect/>
          <a:stretch>
            <a:fillRect/>
          </a:stretch>
        </p:blipFill>
        <p:spPr bwMode="auto">
          <a:xfrm>
            <a:off x="1485900" y="1974066"/>
            <a:ext cx="6019800" cy="4322355"/>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2400"/>
              <a:t>3.3  Opening the IDE</a:t>
            </a:r>
          </a:p>
        </p:txBody>
      </p:sp>
      <p:sp>
        <p:nvSpPr>
          <p:cNvPr id="10" name="Text Placeholder 9"/>
          <p:cNvSpPr>
            <a:spLocks noGrp="1"/>
          </p:cNvSpPr>
          <p:nvPr>
            <p:ph idx="1"/>
          </p:nvPr>
        </p:nvSpPr>
        <p:spPr/>
        <p:txBody>
          <a:bodyPr>
            <a:normAutofit/>
          </a:bodyPr>
          <a:lstStyle/>
          <a:p>
            <a:r>
              <a:rPr lang="en-US" sz="1800"/>
              <a:t>To run the Selenium-IDE, simply select it from the Firefox Tools menu. It opens as follows with an empty script-editing window and a menu for loading, or creating new test cases.</a:t>
            </a:r>
          </a:p>
          <a:p>
            <a:r>
              <a:rPr lang="en-US" sz="1800"/>
              <a:t>The three major components of Selenium IDE are  Command, Target and Value.</a:t>
            </a:r>
          </a:p>
        </p:txBody>
      </p:sp>
      <p:pic>
        <p:nvPicPr>
          <p:cNvPr id="92162" name="Picture 2" descr="_images/chapt3_img05_IDE_open.png"/>
          <p:cNvPicPr>
            <a:picLocks noChangeAspect="1" noChangeArrowheads="1"/>
          </p:cNvPicPr>
          <p:nvPr/>
        </p:nvPicPr>
        <p:blipFill>
          <a:blip r:embed="rId3"/>
          <a:srcRect/>
          <a:stretch>
            <a:fillRect/>
          </a:stretch>
        </p:blipFill>
        <p:spPr bwMode="auto">
          <a:xfrm>
            <a:off x="2876550" y="2565234"/>
            <a:ext cx="3124200" cy="3715326"/>
          </a:xfrm>
          <a:prstGeom prst="rect">
            <a:avLst/>
          </a:prstGeom>
          <a:noFill/>
        </p:spPr>
      </p:pic>
      <p:sp>
        <p:nvSpPr>
          <p:cNvPr id="92164" name="AutoShape 4" descr="_images/chapt3_img06_IDE_features.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2400"/>
              <a:t>Selenium tool bar</a:t>
            </a:r>
          </a:p>
        </p:txBody>
      </p:sp>
      <p:sp>
        <p:nvSpPr>
          <p:cNvPr id="10" name="Text Placeholder 9"/>
          <p:cNvSpPr>
            <a:spLocks noGrp="1"/>
          </p:cNvSpPr>
          <p:nvPr>
            <p:ph idx="1"/>
          </p:nvPr>
        </p:nvSpPr>
        <p:spPr/>
        <p:txBody>
          <a:bodyPr>
            <a:normAutofit/>
          </a:bodyPr>
          <a:lstStyle/>
          <a:p>
            <a:pPr>
              <a:buFont typeface="Wingdings" pitchFamily="2" charset="2"/>
              <a:buChar char="v"/>
            </a:pPr>
            <a:endParaRPr lang="en-US" sz="1800"/>
          </a:p>
          <a:p>
            <a:pPr>
              <a:buFont typeface="Wingdings" pitchFamily="2" charset="2"/>
              <a:buChar char="v"/>
            </a:pPr>
            <a:r>
              <a:rPr lang="en-US" sz="1800"/>
              <a:t>The toolbar contains buttons for controlling the execution of your test cases, including a step feature for debugging your test cases. The right-most button, the one with the red-dot, is the record button.</a:t>
            </a:r>
          </a:p>
          <a:p>
            <a:pPr>
              <a:buFont typeface="Wingdings" pitchFamily="2" charset="2"/>
              <a:buChar char="v"/>
            </a:pPr>
            <a:endParaRPr lang="en-US" sz="1800"/>
          </a:p>
        </p:txBody>
      </p:sp>
      <p:sp>
        <p:nvSpPr>
          <p:cNvPr id="94210" name="AutoShape 2" descr="_images/chapt3_img06_IDE_features.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4212" name="Picture 4"/>
          <p:cNvPicPr>
            <a:picLocks noChangeAspect="1" noChangeArrowheads="1"/>
          </p:cNvPicPr>
          <p:nvPr/>
        </p:nvPicPr>
        <p:blipFill>
          <a:blip r:embed="rId3"/>
          <a:srcRect/>
          <a:stretch>
            <a:fillRect/>
          </a:stretch>
        </p:blipFill>
        <p:spPr bwMode="auto">
          <a:xfrm>
            <a:off x="583323" y="4078015"/>
            <a:ext cx="7773020" cy="50870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ChangeArrowheads="1"/>
          </p:cNvSpPr>
          <p:nvPr/>
        </p:nvSpPr>
        <p:spPr bwMode="auto">
          <a:xfrm>
            <a:off x="381000" y="174625"/>
            <a:ext cx="7315200" cy="549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sz="3000" b="1">
                <a:solidFill>
                  <a:schemeClr val="tx2"/>
                </a:solidFill>
                <a:latin typeface="Times New Roman" pitchFamily="18" charset="0"/>
              </a:rPr>
              <a:t>Contents</a:t>
            </a:r>
          </a:p>
        </p:txBody>
      </p:sp>
    </p:spTree>
    <p:extLst>
      <p:ext uri="{BB962C8B-B14F-4D97-AF65-F5344CB8AC3E}">
        <p14:creationId xmlns:p14="http://schemas.microsoft.com/office/powerpoint/2010/main" val="15390876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2400"/>
              <a:t> Selenium IDE icons </a:t>
            </a:r>
          </a:p>
        </p:txBody>
      </p:sp>
      <p:sp>
        <p:nvSpPr>
          <p:cNvPr id="10" name="Text Placeholder 9"/>
          <p:cNvSpPr>
            <a:spLocks noGrp="1"/>
          </p:cNvSpPr>
          <p:nvPr>
            <p:ph idx="1"/>
          </p:nvPr>
        </p:nvSpPr>
        <p:spPr/>
        <p:txBody>
          <a:bodyPr>
            <a:normAutofit/>
          </a:bodyPr>
          <a:lstStyle/>
          <a:p>
            <a:pPr>
              <a:buFont typeface="Wingdings" pitchFamily="2" charset="2"/>
              <a:buChar char="v"/>
            </a:pPr>
            <a:endParaRPr lang="en-US" sz="1800"/>
          </a:p>
          <a:p>
            <a:pPr>
              <a:buFont typeface="Wingdings" pitchFamily="2" charset="2"/>
              <a:buChar char="v"/>
            </a:pPr>
            <a:r>
              <a:rPr lang="en-US" sz="1800"/>
              <a:t>Base URL—This is the URL that the test will start. All open commands will be relative to the Base URL unless a full path is inserted in the open command. </a:t>
            </a:r>
          </a:p>
          <a:p>
            <a:pPr>
              <a:buFont typeface="Wingdings" pitchFamily="2" charset="2"/>
              <a:buChar char="v"/>
            </a:pPr>
            <a:endParaRPr lang="en-US" sz="1800"/>
          </a:p>
          <a:p>
            <a:pPr>
              <a:buFont typeface="Wingdings" pitchFamily="2" charset="2"/>
              <a:buChar char="v"/>
            </a:pPr>
            <a:r>
              <a:rPr lang="en-US" sz="1800"/>
              <a:t>Speed Slider—This is the slider under the Fast Slow labels on the screen. </a:t>
            </a:r>
          </a:p>
        </p:txBody>
      </p:sp>
      <p:sp>
        <p:nvSpPr>
          <p:cNvPr id="94210" name="AutoShape 2" descr="_images/chapt3_img06_IDE_features.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4211" name="Picture 3"/>
          <p:cNvPicPr>
            <a:picLocks noChangeAspect="1" noChangeArrowheads="1"/>
          </p:cNvPicPr>
          <p:nvPr/>
        </p:nvPicPr>
        <p:blipFill>
          <a:blip r:embed="rId3"/>
          <a:srcRect/>
          <a:stretch>
            <a:fillRect/>
          </a:stretch>
        </p:blipFill>
        <p:spPr bwMode="auto">
          <a:xfrm>
            <a:off x="2927131" y="4550978"/>
            <a:ext cx="2016305" cy="572814"/>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2400"/>
              <a:t>Contd..</a:t>
            </a:r>
          </a:p>
        </p:txBody>
      </p:sp>
      <p:sp>
        <p:nvSpPr>
          <p:cNvPr id="10" name="Text Placeholder 9"/>
          <p:cNvSpPr>
            <a:spLocks noGrp="1"/>
          </p:cNvSpPr>
          <p:nvPr>
            <p:ph idx="1"/>
          </p:nvPr>
        </p:nvSpPr>
        <p:spPr/>
        <p:txBody>
          <a:bodyPr>
            <a:normAutofit/>
          </a:bodyPr>
          <a:lstStyle/>
          <a:p>
            <a:pPr>
              <a:buNone/>
            </a:pPr>
            <a:r>
              <a:rPr lang="en-US" sz="1800"/>
              <a:t>				Run all the tests in the IDE.</a:t>
            </a:r>
          </a:p>
          <a:p>
            <a:pPr>
              <a:buNone/>
            </a:pPr>
            <a:endParaRPr lang="en-US" sz="1800"/>
          </a:p>
          <a:p>
            <a:pPr>
              <a:buNone/>
            </a:pPr>
            <a:r>
              <a:rPr lang="en-US" sz="1800"/>
              <a:t>				Run a single test in the IDE. </a:t>
            </a:r>
          </a:p>
          <a:p>
            <a:pPr>
              <a:buNone/>
            </a:pPr>
            <a:endParaRPr lang="en-US" sz="1800"/>
          </a:p>
          <a:p>
            <a:pPr>
              <a:buNone/>
            </a:pPr>
            <a:endParaRPr lang="en-US" sz="1800"/>
          </a:p>
          <a:p>
            <a:pPr>
              <a:buNone/>
            </a:pPr>
            <a:r>
              <a:rPr lang="en-US" sz="1800"/>
              <a:t>				Pause a test that is currently running. </a:t>
            </a:r>
          </a:p>
          <a:p>
            <a:pPr>
              <a:buNone/>
            </a:pPr>
            <a:endParaRPr lang="en-US" sz="1800"/>
          </a:p>
          <a:p>
            <a:pPr>
              <a:buNone/>
            </a:pPr>
            <a:endParaRPr lang="en-US" sz="1800"/>
          </a:p>
          <a:p>
            <a:pPr>
              <a:buNone/>
            </a:pPr>
            <a:r>
              <a:rPr lang="en-US" sz="1800"/>
              <a:t>				Step through the test once it has paused. </a:t>
            </a:r>
          </a:p>
          <a:p>
            <a:pPr>
              <a:buNone/>
            </a:pPr>
            <a:endParaRPr lang="en-US" sz="1800"/>
          </a:p>
          <a:p>
            <a:pPr>
              <a:buNone/>
            </a:pPr>
            <a:r>
              <a:rPr lang="en-US" sz="1800"/>
              <a:t>				.</a:t>
            </a:r>
          </a:p>
          <a:p>
            <a:pPr>
              <a:buNone/>
            </a:pPr>
            <a:r>
              <a:rPr lang="en-US" sz="1800"/>
              <a:t>				 This is the record button. It will be engaged when the test is recording       recording</a:t>
            </a:r>
          </a:p>
        </p:txBody>
      </p:sp>
      <p:sp>
        <p:nvSpPr>
          <p:cNvPr id="94210" name="AutoShape 2" descr="_images/chapt3_img06_IDE_features.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5234" name="Picture 2"/>
          <p:cNvPicPr>
            <a:picLocks noChangeAspect="1" noChangeArrowheads="1"/>
          </p:cNvPicPr>
          <p:nvPr/>
        </p:nvPicPr>
        <p:blipFill>
          <a:blip r:embed="rId3"/>
          <a:srcRect/>
          <a:stretch>
            <a:fillRect/>
          </a:stretch>
        </p:blipFill>
        <p:spPr bwMode="auto">
          <a:xfrm>
            <a:off x="578068" y="1082566"/>
            <a:ext cx="907832" cy="626091"/>
          </a:xfrm>
          <a:prstGeom prst="rect">
            <a:avLst/>
          </a:prstGeom>
          <a:noFill/>
          <a:ln w="9525">
            <a:noFill/>
            <a:miter lim="800000"/>
            <a:headEnd/>
            <a:tailEnd/>
          </a:ln>
          <a:effectLst/>
        </p:spPr>
      </p:pic>
      <p:pic>
        <p:nvPicPr>
          <p:cNvPr id="95235" name="Picture 3"/>
          <p:cNvPicPr>
            <a:picLocks noChangeAspect="1" noChangeArrowheads="1"/>
          </p:cNvPicPr>
          <p:nvPr/>
        </p:nvPicPr>
        <p:blipFill>
          <a:blip r:embed="rId4"/>
          <a:srcRect/>
          <a:stretch>
            <a:fillRect/>
          </a:stretch>
        </p:blipFill>
        <p:spPr bwMode="auto">
          <a:xfrm>
            <a:off x="602933" y="2076450"/>
            <a:ext cx="911541" cy="628650"/>
          </a:xfrm>
          <a:prstGeom prst="rect">
            <a:avLst/>
          </a:prstGeom>
          <a:noFill/>
          <a:ln w="9525">
            <a:noFill/>
            <a:miter lim="800000"/>
            <a:headEnd/>
            <a:tailEnd/>
          </a:ln>
          <a:effectLst/>
        </p:spPr>
      </p:pic>
      <p:pic>
        <p:nvPicPr>
          <p:cNvPr id="95236" name="Picture 4"/>
          <p:cNvPicPr>
            <a:picLocks noChangeAspect="1" noChangeArrowheads="1"/>
          </p:cNvPicPr>
          <p:nvPr/>
        </p:nvPicPr>
        <p:blipFill>
          <a:blip r:embed="rId5"/>
          <a:srcRect/>
          <a:stretch>
            <a:fillRect/>
          </a:stretch>
        </p:blipFill>
        <p:spPr bwMode="auto">
          <a:xfrm>
            <a:off x="628650" y="3086100"/>
            <a:ext cx="895350" cy="628650"/>
          </a:xfrm>
          <a:prstGeom prst="rect">
            <a:avLst/>
          </a:prstGeom>
          <a:noFill/>
          <a:ln w="9525">
            <a:noFill/>
            <a:miter lim="800000"/>
            <a:headEnd/>
            <a:tailEnd/>
          </a:ln>
          <a:effectLst/>
        </p:spPr>
      </p:pic>
      <p:pic>
        <p:nvPicPr>
          <p:cNvPr id="95237" name="Picture 5"/>
          <p:cNvPicPr>
            <a:picLocks noChangeAspect="1" noChangeArrowheads="1"/>
          </p:cNvPicPr>
          <p:nvPr/>
        </p:nvPicPr>
        <p:blipFill>
          <a:blip r:embed="rId6"/>
          <a:srcRect/>
          <a:stretch>
            <a:fillRect/>
          </a:stretch>
        </p:blipFill>
        <p:spPr bwMode="auto">
          <a:xfrm>
            <a:off x="666750" y="4057650"/>
            <a:ext cx="857250" cy="685800"/>
          </a:xfrm>
          <a:prstGeom prst="rect">
            <a:avLst/>
          </a:prstGeom>
          <a:noFill/>
          <a:ln w="9525">
            <a:noFill/>
            <a:miter lim="800000"/>
            <a:headEnd/>
            <a:tailEnd/>
          </a:ln>
          <a:effectLst/>
        </p:spPr>
      </p:pic>
      <p:pic>
        <p:nvPicPr>
          <p:cNvPr id="95239" name="Picture 7"/>
          <p:cNvPicPr>
            <a:picLocks noChangeAspect="1" noChangeArrowheads="1"/>
          </p:cNvPicPr>
          <p:nvPr/>
        </p:nvPicPr>
        <p:blipFill>
          <a:blip r:embed="rId7"/>
          <a:srcRect/>
          <a:stretch>
            <a:fillRect/>
          </a:stretch>
        </p:blipFill>
        <p:spPr bwMode="auto">
          <a:xfrm>
            <a:off x="723900" y="5257800"/>
            <a:ext cx="895350" cy="70485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2400"/>
              <a:t>Selenium menu bar</a:t>
            </a:r>
          </a:p>
        </p:txBody>
      </p:sp>
      <p:sp>
        <p:nvSpPr>
          <p:cNvPr id="10" name="Text Placeholder 9"/>
          <p:cNvSpPr>
            <a:spLocks noGrp="1"/>
          </p:cNvSpPr>
          <p:nvPr>
            <p:ph idx="1"/>
          </p:nvPr>
        </p:nvSpPr>
        <p:spPr/>
        <p:txBody>
          <a:bodyPr>
            <a:normAutofit/>
          </a:bodyPr>
          <a:lstStyle/>
          <a:p>
            <a:pPr>
              <a:buFont typeface="Wingdings" pitchFamily="2" charset="2"/>
              <a:buChar char="v"/>
            </a:pPr>
            <a:r>
              <a:rPr lang="en-US" sz="1800"/>
              <a:t>The File menu has options for Test Case and Test Suite (suite of Test Cases). </a:t>
            </a:r>
          </a:p>
          <a:p>
            <a:pPr>
              <a:buFont typeface="Wingdings" pitchFamily="2" charset="2"/>
              <a:buChar char="v"/>
            </a:pPr>
            <a:endParaRPr lang="en-US" sz="1800"/>
          </a:p>
          <a:p>
            <a:pPr>
              <a:buFont typeface="Wingdings" pitchFamily="2" charset="2"/>
              <a:buChar char="v"/>
            </a:pPr>
            <a:r>
              <a:rPr lang="en-US" sz="1800"/>
              <a:t>Using these you can add a new Test Case, open a Test Case, save a Test Case, export Test Case in a language of your choice. </a:t>
            </a:r>
          </a:p>
          <a:p>
            <a:pPr>
              <a:buFont typeface="Wingdings" pitchFamily="2" charset="2"/>
              <a:buChar char="v"/>
            </a:pPr>
            <a:endParaRPr lang="en-US" sz="1800"/>
          </a:p>
          <a:p>
            <a:pPr>
              <a:buFont typeface="Wingdings" pitchFamily="2" charset="2"/>
              <a:buChar char="v"/>
            </a:pPr>
            <a:r>
              <a:rPr lang="en-US" sz="1800"/>
              <a:t>You can also open the recent Test Case. All these options are also available for Test Suite.</a:t>
            </a:r>
          </a:p>
          <a:p>
            <a:pPr>
              <a:buFont typeface="Wingdings" pitchFamily="2" charset="2"/>
              <a:buChar char="v"/>
            </a:pPr>
            <a:endParaRPr lang="en-US" sz="1800"/>
          </a:p>
          <a:p>
            <a:pPr>
              <a:buFont typeface="Wingdings" pitchFamily="2" charset="2"/>
              <a:buChar char="v"/>
            </a:pPr>
            <a:r>
              <a:rPr lang="en-US" sz="1800"/>
              <a:t>TO run the Selenium Test Suite in Selenium Ide we use Test Runner.</a:t>
            </a:r>
          </a:p>
        </p:txBody>
      </p:sp>
      <p:sp>
        <p:nvSpPr>
          <p:cNvPr id="94210" name="AutoShape 2" descr="_images/chapt3_img06_IDE_features.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2400"/>
              <a:t>Contd..</a:t>
            </a:r>
          </a:p>
        </p:txBody>
      </p:sp>
      <p:sp>
        <p:nvSpPr>
          <p:cNvPr id="10" name="Text Placeholder 9"/>
          <p:cNvSpPr>
            <a:spLocks noGrp="1"/>
          </p:cNvSpPr>
          <p:nvPr>
            <p:ph idx="1"/>
          </p:nvPr>
        </p:nvSpPr>
        <p:spPr/>
        <p:txBody>
          <a:bodyPr>
            <a:normAutofit/>
          </a:bodyPr>
          <a:lstStyle/>
          <a:p>
            <a:pPr>
              <a:buFont typeface="Wingdings" pitchFamily="2" charset="2"/>
              <a:buChar char="v"/>
            </a:pPr>
            <a:r>
              <a:rPr lang="en-US" sz="1800"/>
              <a:t>The </a:t>
            </a:r>
            <a:r>
              <a:rPr lang="en-US" sz="1800" b="1"/>
              <a:t>Edit</a:t>
            </a:r>
            <a:r>
              <a:rPr lang="en-US" sz="1800"/>
              <a:t> menu allows copy, paste, delete, undo, and select all operations for editing the commands in your test case. </a:t>
            </a:r>
          </a:p>
          <a:p>
            <a:pPr>
              <a:buFont typeface="Wingdings" pitchFamily="2" charset="2"/>
              <a:buChar char="v"/>
            </a:pPr>
            <a:endParaRPr lang="en-US" sz="1800"/>
          </a:p>
          <a:p>
            <a:pPr>
              <a:buFont typeface="Wingdings" pitchFamily="2" charset="2"/>
              <a:buChar char="v"/>
            </a:pPr>
            <a:r>
              <a:rPr lang="en-US" sz="1800"/>
              <a:t>The </a:t>
            </a:r>
            <a:r>
              <a:rPr lang="en-US" sz="1800" b="1"/>
              <a:t>Options</a:t>
            </a:r>
            <a:r>
              <a:rPr lang="en-US" sz="1800"/>
              <a:t> menu allows the changing of settings. You can set the timeout value for certain commands, add user-defined user extensions to the base set of Selenium commands, and specify the format (language) used when saving your test cases. </a:t>
            </a:r>
          </a:p>
          <a:p>
            <a:pPr>
              <a:buFont typeface="Wingdings" pitchFamily="2" charset="2"/>
              <a:buChar char="v"/>
            </a:pPr>
            <a:endParaRPr lang="en-US" sz="1800"/>
          </a:p>
          <a:p>
            <a:pPr>
              <a:buFont typeface="Wingdings" pitchFamily="2" charset="2"/>
              <a:buChar char="v"/>
            </a:pPr>
            <a:r>
              <a:rPr lang="en-US" sz="1800"/>
              <a:t>The </a:t>
            </a:r>
            <a:r>
              <a:rPr lang="en-US" sz="1800" b="1"/>
              <a:t>Help</a:t>
            </a:r>
            <a:r>
              <a:rPr lang="en-US" sz="1800"/>
              <a:t> menu is the standard Firefox Help menu; only one item on this menu–UI-Element Documentation–pertains to Selenium-IDE.</a:t>
            </a:r>
          </a:p>
          <a:p>
            <a:pPr>
              <a:buFont typeface="Wingdings" pitchFamily="2" charset="2"/>
              <a:buChar char="v"/>
            </a:pPr>
            <a:endParaRPr lang="en-US" sz="1800"/>
          </a:p>
        </p:txBody>
      </p:sp>
      <p:sp>
        <p:nvSpPr>
          <p:cNvPr id="94210" name="AutoShape 2" descr="_images/chapt3_img06_IDE_features.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2400"/>
              <a:t>Test case pane in selenium IDE</a:t>
            </a:r>
          </a:p>
        </p:txBody>
      </p:sp>
      <p:sp>
        <p:nvSpPr>
          <p:cNvPr id="10" name="Text Placeholder 9"/>
          <p:cNvSpPr>
            <a:spLocks noGrp="1"/>
          </p:cNvSpPr>
          <p:nvPr>
            <p:ph idx="1"/>
          </p:nvPr>
        </p:nvSpPr>
        <p:spPr/>
        <p:txBody>
          <a:bodyPr>
            <a:normAutofit/>
          </a:bodyPr>
          <a:lstStyle/>
          <a:p>
            <a:pPr>
              <a:buFont typeface="Wingdings" pitchFamily="2" charset="2"/>
              <a:buChar char="v"/>
            </a:pPr>
            <a:r>
              <a:rPr lang="en-US" sz="1800"/>
              <a:t>Test script is displayed in the test case pane.</a:t>
            </a:r>
          </a:p>
          <a:p>
            <a:pPr>
              <a:buFont typeface="Wingdings" pitchFamily="2" charset="2"/>
              <a:buChar char="v"/>
            </a:pPr>
            <a:r>
              <a:rPr lang="en-US" sz="1800"/>
              <a:t> It has two tabs, one for displaying the command and their parameters in a readable “</a:t>
            </a:r>
            <a:r>
              <a:rPr lang="en-US" sz="1800" b="1"/>
              <a:t>table</a:t>
            </a:r>
            <a:r>
              <a:rPr lang="en-US" sz="1800"/>
              <a:t>” format.</a:t>
            </a:r>
          </a:p>
        </p:txBody>
      </p:sp>
      <p:sp>
        <p:nvSpPr>
          <p:cNvPr id="94210" name="AutoShape 2" descr="_images/chapt3_img06_IDE_features.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6" name="Picture 2"/>
          <p:cNvPicPr>
            <a:picLocks noChangeAspect="1" noChangeArrowheads="1"/>
          </p:cNvPicPr>
          <p:nvPr/>
        </p:nvPicPr>
        <p:blipFill>
          <a:blip r:embed="rId3"/>
          <a:srcRect/>
          <a:stretch>
            <a:fillRect/>
          </a:stretch>
        </p:blipFill>
        <p:spPr bwMode="auto">
          <a:xfrm>
            <a:off x="1200150" y="3159016"/>
            <a:ext cx="6254262" cy="2803634"/>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2400"/>
              <a:t>Contd..</a:t>
            </a:r>
          </a:p>
        </p:txBody>
      </p:sp>
      <p:sp>
        <p:nvSpPr>
          <p:cNvPr id="10" name="Text Placeholder 9"/>
          <p:cNvSpPr>
            <a:spLocks noGrp="1"/>
          </p:cNvSpPr>
          <p:nvPr>
            <p:ph idx="1"/>
          </p:nvPr>
        </p:nvSpPr>
        <p:spPr/>
        <p:txBody>
          <a:bodyPr>
            <a:normAutofit/>
          </a:bodyPr>
          <a:lstStyle/>
          <a:p>
            <a:pPr>
              <a:buFont typeface="Wingdings" pitchFamily="2" charset="2"/>
              <a:buChar char="v"/>
            </a:pPr>
            <a:r>
              <a:rPr lang="en-US" sz="1800"/>
              <a:t>The other tab - </a:t>
            </a:r>
            <a:r>
              <a:rPr lang="en-US" sz="1800" b="1"/>
              <a:t>Source</a:t>
            </a:r>
            <a:r>
              <a:rPr lang="en-US" sz="1800"/>
              <a:t> displays the test case in the native format in which the file will be stored. </a:t>
            </a:r>
          </a:p>
          <a:p>
            <a:pPr>
              <a:buFont typeface="Wingdings" pitchFamily="2" charset="2"/>
              <a:buChar char="v"/>
            </a:pPr>
            <a:endParaRPr lang="en-US" sz="1800"/>
          </a:p>
          <a:p>
            <a:pPr>
              <a:buFont typeface="Wingdings" pitchFamily="2" charset="2"/>
              <a:buChar char="v"/>
            </a:pPr>
            <a:r>
              <a:rPr lang="en-US" sz="1800"/>
              <a:t>By default, this is HTML although it can be changed to a programming language such as Java or C#, or a scripting language like Python. </a:t>
            </a:r>
          </a:p>
          <a:p>
            <a:pPr>
              <a:buFont typeface="Wingdings" pitchFamily="2" charset="2"/>
              <a:buChar char="v"/>
            </a:pPr>
            <a:endParaRPr lang="en-US" sz="1800"/>
          </a:p>
          <a:p>
            <a:pPr>
              <a:buFont typeface="Wingdings" pitchFamily="2" charset="2"/>
              <a:buChar char="v"/>
            </a:pPr>
            <a:r>
              <a:rPr lang="en-US" sz="1800"/>
              <a:t>The Source view also allows one to edit the test case in its raw form, including copy, cut and paste operations.</a:t>
            </a:r>
          </a:p>
        </p:txBody>
      </p:sp>
      <p:sp>
        <p:nvSpPr>
          <p:cNvPr id="94210" name="AutoShape 2" descr="_images/chapt3_img06_IDE_features.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2400"/>
              <a:t> Log/Reference/UI-Element/Rollup Pane</a:t>
            </a:r>
          </a:p>
        </p:txBody>
      </p:sp>
      <p:sp>
        <p:nvSpPr>
          <p:cNvPr id="10" name="Text Placeholder 9"/>
          <p:cNvSpPr>
            <a:spLocks noGrp="1"/>
          </p:cNvSpPr>
          <p:nvPr>
            <p:ph idx="1"/>
          </p:nvPr>
        </p:nvSpPr>
        <p:spPr/>
        <p:txBody>
          <a:bodyPr>
            <a:normAutofit/>
          </a:bodyPr>
          <a:lstStyle/>
          <a:p>
            <a:pPr>
              <a:buFont typeface="Wingdings" pitchFamily="2" charset="2"/>
              <a:buChar char="v"/>
            </a:pPr>
            <a:r>
              <a:rPr lang="en-US" sz="1800"/>
              <a:t>The bottom pane is used for four different </a:t>
            </a:r>
            <a:r>
              <a:rPr lang="en-US" sz="1800" b="1"/>
              <a:t>functions–Log, Reference, UI-Element, and Rollup</a:t>
            </a:r>
            <a:r>
              <a:rPr lang="en-US" sz="1800"/>
              <a:t>–depending on which tab is selected.</a:t>
            </a:r>
          </a:p>
          <a:p>
            <a:pPr>
              <a:buFont typeface="Wingdings" pitchFamily="2" charset="2"/>
              <a:buChar char="v"/>
            </a:pPr>
            <a:endParaRPr lang="en-US" sz="1800"/>
          </a:p>
          <a:p>
            <a:pPr>
              <a:buFont typeface="Wingdings" pitchFamily="2" charset="2"/>
              <a:buChar char="v"/>
            </a:pPr>
            <a:r>
              <a:rPr lang="en-US" sz="1800" b="1"/>
              <a:t>Log</a:t>
            </a:r>
            <a:r>
              <a:rPr lang="en-US" sz="1800"/>
              <a:t> : When you run your test case, error messages and information messages showing the progress are displayed in this pane automatically.</a:t>
            </a:r>
          </a:p>
          <a:p>
            <a:pPr>
              <a:buFont typeface="Wingdings" pitchFamily="2" charset="2"/>
              <a:buChar char="v"/>
            </a:pPr>
            <a:endParaRPr lang="en-US" sz="1800"/>
          </a:p>
          <a:p>
            <a:pPr>
              <a:buFont typeface="Wingdings" pitchFamily="2" charset="2"/>
              <a:buChar char="v"/>
            </a:pPr>
            <a:r>
              <a:rPr lang="en-US" sz="1800" b="1"/>
              <a:t>Reference</a:t>
            </a:r>
            <a:r>
              <a:rPr lang="en-US" sz="1800"/>
              <a:t>: The Reference tab is the default selection whenever you are entering or modifying </a:t>
            </a:r>
            <a:r>
              <a:rPr lang="en-US" sz="1800">
                <a:solidFill>
                  <a:schemeClr val="tx1"/>
                </a:solidFill>
              </a:rPr>
              <a:t>Selenese </a:t>
            </a:r>
            <a:r>
              <a:rPr lang="en-US" sz="1800"/>
              <a:t>commands and parameters in Table mode. In Table mode, the Reference pane will display documentation on the current command. </a:t>
            </a:r>
          </a:p>
        </p:txBody>
      </p:sp>
      <p:sp>
        <p:nvSpPr>
          <p:cNvPr id="94210" name="AutoShape 2" descr="_images/chapt3_img06_IDE_features.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2400"/>
              <a:t> Selenium Commands – “Selenese”</a:t>
            </a:r>
          </a:p>
        </p:txBody>
      </p:sp>
      <p:sp>
        <p:nvSpPr>
          <p:cNvPr id="10" name="Text Placeholder 9"/>
          <p:cNvSpPr>
            <a:spLocks noGrp="1"/>
          </p:cNvSpPr>
          <p:nvPr>
            <p:ph idx="1"/>
          </p:nvPr>
        </p:nvSpPr>
        <p:spPr/>
        <p:txBody>
          <a:bodyPr>
            <a:normAutofit/>
          </a:bodyPr>
          <a:lstStyle/>
          <a:p>
            <a:pPr>
              <a:buFont typeface="Wingdings" pitchFamily="2" charset="2"/>
              <a:buChar char="v"/>
            </a:pPr>
            <a:endParaRPr lang="en-US" sz="1800"/>
          </a:p>
          <a:p>
            <a:pPr>
              <a:buFont typeface="Wingdings" pitchFamily="2" charset="2"/>
              <a:buChar char="v"/>
            </a:pPr>
            <a:r>
              <a:rPr lang="en-US" sz="1800"/>
              <a:t>Selenium commands, often called </a:t>
            </a:r>
            <a:r>
              <a:rPr lang="en-US" sz="1800" i="1"/>
              <a:t>Selenese</a:t>
            </a:r>
            <a:r>
              <a:rPr lang="en-US" sz="1800"/>
              <a:t>, are the set of commands that run your tests. A sequence of these commands is a test script.</a:t>
            </a:r>
          </a:p>
          <a:p>
            <a:pPr>
              <a:buFont typeface="Wingdings" pitchFamily="2" charset="2"/>
              <a:buChar char="v"/>
            </a:pPr>
            <a:endParaRPr lang="en-US" sz="1800"/>
          </a:p>
          <a:p>
            <a:pPr>
              <a:buFont typeface="Wingdings" pitchFamily="2" charset="2"/>
              <a:buChar char="v"/>
            </a:pPr>
            <a:endParaRPr lang="en-US" sz="1800"/>
          </a:p>
          <a:p>
            <a:pPr>
              <a:buFont typeface="Wingdings" pitchFamily="2" charset="2"/>
              <a:buChar char="v"/>
            </a:pPr>
            <a:r>
              <a:rPr lang="en-US" sz="1800"/>
              <a:t>A command tells Selenium what to do. Selenium commands come in three “flavors”: </a:t>
            </a:r>
            <a:r>
              <a:rPr lang="en-US" sz="1800" b="1"/>
              <a:t>Actions</a:t>
            </a:r>
            <a:r>
              <a:rPr lang="en-US" sz="1800"/>
              <a:t>, </a:t>
            </a:r>
            <a:r>
              <a:rPr lang="en-US" sz="1800" b="1"/>
              <a:t>Accessors</a:t>
            </a:r>
            <a:r>
              <a:rPr lang="en-US" sz="1800"/>
              <a:t>, and </a:t>
            </a:r>
            <a:r>
              <a:rPr lang="en-US" sz="1800" b="1"/>
              <a:t>Assertions</a:t>
            </a:r>
            <a:r>
              <a:rPr lang="en-US" sz="1800"/>
              <a:t>.</a:t>
            </a:r>
          </a:p>
        </p:txBody>
      </p:sp>
      <p:sp>
        <p:nvSpPr>
          <p:cNvPr id="94210" name="AutoShape 2" descr="_images/chapt3_img06_IDE_features.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2400"/>
              <a:t>Actions, Accessors, and Assertions.</a:t>
            </a:r>
          </a:p>
        </p:txBody>
      </p:sp>
      <p:sp>
        <p:nvSpPr>
          <p:cNvPr id="10" name="Text Placeholder 9"/>
          <p:cNvSpPr>
            <a:spLocks noGrp="1"/>
          </p:cNvSpPr>
          <p:nvPr>
            <p:ph idx="1"/>
          </p:nvPr>
        </p:nvSpPr>
        <p:spPr/>
        <p:txBody>
          <a:bodyPr>
            <a:normAutofit/>
          </a:bodyPr>
          <a:lstStyle/>
          <a:p>
            <a:pPr>
              <a:buFont typeface="Wingdings" pitchFamily="2" charset="2"/>
              <a:buChar char="v"/>
            </a:pPr>
            <a:r>
              <a:rPr lang="en-US" sz="1800" b="1"/>
              <a:t>Actions</a:t>
            </a:r>
            <a:r>
              <a:rPr lang="en-US" sz="1800"/>
              <a:t> are commands that generally manipulate the state of the application. They do things like “click this link” and “select that option”. If an Action fails, or has an error, the execution of the current test is stopped.</a:t>
            </a:r>
          </a:p>
          <a:p>
            <a:pPr>
              <a:buFont typeface="Wingdings" pitchFamily="2" charset="2"/>
              <a:buChar char="v"/>
            </a:pPr>
            <a:endParaRPr lang="en-US" sz="1800"/>
          </a:p>
          <a:p>
            <a:pPr>
              <a:buFont typeface="Wingdings" pitchFamily="2" charset="2"/>
              <a:buChar char="v"/>
            </a:pPr>
            <a:r>
              <a:rPr lang="en-US" sz="1800" b="1"/>
              <a:t>Accessors</a:t>
            </a:r>
            <a:r>
              <a:rPr lang="en-US" sz="1800"/>
              <a:t> examine the state of the application and store the results in variables, e.g. “storeTitle”.</a:t>
            </a:r>
          </a:p>
          <a:p>
            <a:pPr>
              <a:buFont typeface="Wingdings" pitchFamily="2" charset="2"/>
              <a:buChar char="v"/>
            </a:pPr>
            <a:endParaRPr lang="en-US" sz="1800"/>
          </a:p>
          <a:p>
            <a:pPr>
              <a:buFont typeface="Wingdings" pitchFamily="2" charset="2"/>
              <a:buChar char="v"/>
            </a:pPr>
            <a:r>
              <a:rPr lang="en-US" sz="1800" b="1"/>
              <a:t>Assertions</a:t>
            </a:r>
            <a:r>
              <a:rPr lang="en-US" sz="1800"/>
              <a:t> are like Accessors, but they verify that the state of the application conforms to what is expected.</a:t>
            </a:r>
          </a:p>
        </p:txBody>
      </p:sp>
      <p:sp>
        <p:nvSpPr>
          <p:cNvPr id="94210" name="AutoShape 2" descr="_images/chapt3_img06_IDE_features.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2400"/>
              <a:t>Script Syntax</a:t>
            </a:r>
          </a:p>
        </p:txBody>
      </p:sp>
      <p:sp>
        <p:nvSpPr>
          <p:cNvPr id="10" name="Text Placeholder 9"/>
          <p:cNvSpPr>
            <a:spLocks noGrp="1"/>
          </p:cNvSpPr>
          <p:nvPr>
            <p:ph idx="1"/>
          </p:nvPr>
        </p:nvSpPr>
        <p:spPr/>
        <p:txBody>
          <a:bodyPr>
            <a:normAutofit/>
          </a:bodyPr>
          <a:lstStyle/>
          <a:p>
            <a:pPr>
              <a:buFont typeface="Wingdings" pitchFamily="2" charset="2"/>
              <a:buChar char="v"/>
            </a:pPr>
            <a:r>
              <a:rPr lang="en-US" sz="1800"/>
              <a:t>Selenium commands are simple, they consist of the command and two parameters. For example:</a:t>
            </a:r>
          </a:p>
          <a:p>
            <a:endParaRPr lang="en-US" sz="1800"/>
          </a:p>
          <a:p>
            <a:endParaRPr lang="en-US" sz="1800"/>
          </a:p>
          <a:p>
            <a:endParaRPr lang="en-US" sz="1800"/>
          </a:p>
          <a:p>
            <a:pPr>
              <a:buFont typeface="Wingdings" pitchFamily="2" charset="2"/>
              <a:buChar char="v"/>
            </a:pPr>
            <a:endParaRPr lang="en-US" sz="1800"/>
          </a:p>
          <a:p>
            <a:pPr marL="0" indent="0">
              <a:buNone/>
            </a:pPr>
            <a:endParaRPr lang="en-US" sz="1800"/>
          </a:p>
          <a:p>
            <a:pPr>
              <a:buFont typeface="Wingdings" pitchFamily="2" charset="2"/>
              <a:buChar char="v"/>
            </a:pPr>
            <a:r>
              <a:rPr lang="en-US" sz="1800"/>
              <a:t>The parameters are not always required; it depends on the command. In some cases both are required, in others one parameter is required, and in still others the command may take no parameters at all. </a:t>
            </a:r>
          </a:p>
          <a:p>
            <a:pPr>
              <a:buFont typeface="Wingdings" pitchFamily="2" charset="2"/>
              <a:buChar char="v"/>
            </a:pPr>
            <a:endParaRPr lang="en-US" sz="1800"/>
          </a:p>
          <a:p>
            <a:endParaRPr lang="en-US" sz="1800"/>
          </a:p>
        </p:txBody>
      </p:sp>
      <p:sp>
        <p:nvSpPr>
          <p:cNvPr id="94210" name="AutoShape 2" descr="_images/chapt3_img06_IDE_features.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032085111"/>
              </p:ext>
            </p:extLst>
          </p:nvPr>
        </p:nvGraphicFramePr>
        <p:xfrm>
          <a:off x="1466850" y="2203450"/>
          <a:ext cx="5339144" cy="1097280"/>
        </p:xfrm>
        <a:graphic>
          <a:graphicData uri="http://schemas.openxmlformats.org/drawingml/2006/table">
            <a:tbl>
              <a:tblPr firstRow="1" bandRow="1">
                <a:tableStyleId>{D7AC3CCA-C797-4891-BE02-D94E43425B78}</a:tableStyleId>
              </a:tblPr>
              <a:tblGrid>
                <a:gridCol w="1275144">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42900">
                <a:tc>
                  <a:txBody>
                    <a:bodyPr/>
                    <a:lstStyle/>
                    <a:p>
                      <a:r>
                        <a:rPr lang="en-US" sz="1800" b="1"/>
                        <a:t>verifyText </a:t>
                      </a:r>
                      <a:endParaRPr lang="en-US" b="1"/>
                    </a:p>
                  </a:txBody>
                  <a:tcPr/>
                </a:tc>
                <a:tc>
                  <a:txBody>
                    <a:bodyPr/>
                    <a:lstStyle/>
                    <a:p>
                      <a:r>
                        <a:rPr lang="en-US" sz="1800" b="1"/>
                        <a:t>//div//a[2] </a:t>
                      </a:r>
                      <a:endParaRPr lang="en-US" b="1"/>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1"/>
                        <a:t>Login</a:t>
                      </a:r>
                    </a:p>
                  </a:txBody>
                  <a:tcPr/>
                </a:tc>
                <a:extLst>
                  <a:ext uri="{0D108BD9-81ED-4DB2-BD59-A6C34878D82A}">
                    <a16:rowId xmlns:a16="http://schemas.microsoft.com/office/drawing/2014/main" val="10000"/>
                  </a:ext>
                </a:extLst>
              </a:tr>
              <a:tr h="342900">
                <a:tc>
                  <a:txBody>
                    <a:bodyPr/>
                    <a:lstStyle/>
                    <a:p>
                      <a:r>
                        <a:rPr lang="en-US" b="1"/>
                        <a:t>click</a:t>
                      </a:r>
                    </a:p>
                  </a:txBody>
                  <a:tcPr/>
                </a:tc>
                <a:tc>
                  <a:txBody>
                    <a:bodyPr/>
                    <a:lstStyle/>
                    <a:p>
                      <a:r>
                        <a:rPr lang="en-US" b="1"/>
                        <a:t>//div//a[2]</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1"/>
                        <a:t>-</a:t>
                      </a:r>
                    </a:p>
                  </a:txBody>
                  <a:tcPr/>
                </a:tc>
                <a:extLst>
                  <a:ext uri="{0D108BD9-81ED-4DB2-BD59-A6C34878D82A}">
                    <a16:rowId xmlns:a16="http://schemas.microsoft.com/office/drawing/2014/main" val="10001"/>
                  </a:ext>
                </a:extLst>
              </a:tr>
              <a:tr h="342900">
                <a:tc>
                  <a:txBody>
                    <a:bodyPr/>
                    <a:lstStyle/>
                    <a:p>
                      <a:r>
                        <a:rPr lang="en-US" b="1"/>
                        <a:t>refresh</a:t>
                      </a:r>
                    </a:p>
                  </a:txBody>
                  <a:tcPr/>
                </a:tc>
                <a:tc>
                  <a:txBody>
                    <a:bodyPr/>
                    <a:lstStyle/>
                    <a:p>
                      <a:r>
                        <a:rPr lang="en-US" b="1"/>
                        <a:t>-</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1"/>
                        <a:t>-</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ChangeArrowheads="1"/>
          </p:cNvSpPr>
          <p:nvPr/>
        </p:nvSpPr>
        <p:spPr bwMode="auto">
          <a:xfrm>
            <a:off x="381000" y="174625"/>
            <a:ext cx="7315200" cy="549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sz="3000" b="1">
                <a:solidFill>
                  <a:schemeClr val="tx2"/>
                </a:solidFill>
                <a:latin typeface="Times New Roman" pitchFamily="18" charset="0"/>
              </a:rPr>
              <a:t>Contd..</a:t>
            </a:r>
          </a:p>
        </p:txBody>
      </p:sp>
      <p:sp>
        <p:nvSpPr>
          <p:cNvPr id="5" name="Rectangle 4"/>
          <p:cNvSpPr/>
          <p:nvPr/>
        </p:nvSpPr>
        <p:spPr>
          <a:xfrm>
            <a:off x="304798" y="773434"/>
            <a:ext cx="8621488" cy="3416320"/>
          </a:xfrm>
          <a:prstGeom prst="rect">
            <a:avLst/>
          </a:prstGeom>
        </p:spPr>
        <p:txBody>
          <a:bodyPr wrap="square">
            <a:spAutoFit/>
          </a:bodyPr>
          <a:lstStyle/>
          <a:p>
            <a:endParaRPr lang="en-US">
              <a:latin typeface="Gill Sans MT" pitchFamily="34" charset="0"/>
            </a:endParaRPr>
          </a:p>
          <a:p>
            <a:r>
              <a:rPr lang="en-US">
                <a:latin typeface="Gill Sans MT" pitchFamily="34" charset="0"/>
              </a:rPr>
              <a:t>5. 	JUnit Framework 						6. Test Results </a:t>
            </a:r>
          </a:p>
          <a:p>
            <a:pPr lvl="1"/>
            <a:r>
              <a:rPr lang="en-US">
                <a:latin typeface="Gill Sans MT" pitchFamily="34" charset="0"/>
              </a:rPr>
              <a:t>5.1 Testing Frameworks</a:t>
            </a:r>
          </a:p>
          <a:p>
            <a:pPr lvl="1"/>
            <a:r>
              <a:rPr lang="en-US">
                <a:latin typeface="Gill Sans MT" pitchFamily="34" charset="0"/>
              </a:rPr>
              <a:t>5.2 JUnit Framework</a:t>
            </a:r>
          </a:p>
          <a:p>
            <a:pPr lvl="1"/>
            <a:r>
              <a:rPr lang="en-US">
                <a:latin typeface="Gill Sans MT" pitchFamily="34" charset="0"/>
              </a:rPr>
              <a:t>5.3 JUnit Annotations</a:t>
            </a:r>
          </a:p>
          <a:p>
            <a:pPr lvl="1"/>
            <a:r>
              <a:rPr lang="en-US">
                <a:latin typeface="Gill Sans MT" pitchFamily="34" charset="0"/>
              </a:rPr>
              <a:t>	5.3.1 @Before</a:t>
            </a:r>
          </a:p>
          <a:p>
            <a:pPr lvl="1"/>
            <a:r>
              <a:rPr lang="en-US">
                <a:latin typeface="Gill Sans MT" pitchFamily="34" charset="0"/>
              </a:rPr>
              <a:t>	5.3.2 @Test</a:t>
            </a:r>
          </a:p>
          <a:p>
            <a:pPr lvl="1"/>
            <a:r>
              <a:rPr lang="en-US">
                <a:latin typeface="Gill Sans MT" pitchFamily="34" charset="0"/>
              </a:rPr>
              <a:t>	5.3.3 @After</a:t>
            </a:r>
          </a:p>
          <a:p>
            <a:pPr lvl="1"/>
            <a:r>
              <a:rPr lang="en-US">
                <a:latin typeface="Gill Sans MT" pitchFamily="34" charset="0"/>
              </a:rPr>
              <a:t>	5.3.4 @BeforeClass</a:t>
            </a:r>
          </a:p>
          <a:p>
            <a:pPr lvl="1"/>
            <a:r>
              <a:rPr lang="en-US">
                <a:latin typeface="Gill Sans MT" pitchFamily="34" charset="0"/>
              </a:rPr>
              <a:t>	5.3.5 @AfterClass</a:t>
            </a:r>
          </a:p>
          <a:p>
            <a:pPr lvl="1"/>
            <a:r>
              <a:rPr lang="en-US">
                <a:latin typeface="Gill Sans MT" pitchFamily="34" charset="0"/>
              </a:rPr>
              <a:t>5.4 Reporting Results</a:t>
            </a:r>
          </a:p>
          <a:p>
            <a:pPr lvl="1"/>
            <a:endParaRPr lang="en-US">
              <a:latin typeface="Gill Sans MT" pitchFamily="34" charset="0"/>
            </a:endParaRPr>
          </a:p>
        </p:txBody>
      </p:sp>
    </p:spTree>
    <p:extLst>
      <p:ext uri="{BB962C8B-B14F-4D97-AF65-F5344CB8AC3E}">
        <p14:creationId xmlns:p14="http://schemas.microsoft.com/office/powerpoint/2010/main" val="38215245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2400"/>
              <a:t>Contd..</a:t>
            </a:r>
          </a:p>
        </p:txBody>
      </p:sp>
      <p:sp>
        <p:nvSpPr>
          <p:cNvPr id="10" name="Text Placeholder 9"/>
          <p:cNvSpPr>
            <a:spLocks noGrp="1"/>
          </p:cNvSpPr>
          <p:nvPr>
            <p:ph idx="1"/>
          </p:nvPr>
        </p:nvSpPr>
        <p:spPr/>
        <p:txBody>
          <a:bodyPr>
            <a:normAutofit/>
          </a:bodyPr>
          <a:lstStyle/>
          <a:p>
            <a:r>
              <a:rPr lang="en-US" sz="1800"/>
              <a:t>Parameters vary, however they are typically:</a:t>
            </a:r>
          </a:p>
          <a:p>
            <a:endParaRPr lang="en-US" sz="1800"/>
          </a:p>
          <a:p>
            <a:pPr>
              <a:buFont typeface="Wingdings" pitchFamily="2" charset="2"/>
              <a:buChar char="v"/>
            </a:pPr>
            <a:r>
              <a:rPr lang="en-US" sz="1800" b="1"/>
              <a:t>a </a:t>
            </a:r>
            <a:r>
              <a:rPr lang="en-US" sz="1800" b="1" i="1"/>
              <a:t>locator</a:t>
            </a:r>
            <a:r>
              <a:rPr lang="en-US" sz="1800" b="1"/>
              <a:t> </a:t>
            </a:r>
            <a:r>
              <a:rPr lang="en-US" sz="1800"/>
              <a:t>for identifying a UI element within a page.</a:t>
            </a:r>
          </a:p>
          <a:p>
            <a:pPr>
              <a:buFont typeface="Wingdings" pitchFamily="2" charset="2"/>
              <a:buChar char="v"/>
            </a:pPr>
            <a:r>
              <a:rPr lang="en-US" sz="1800" b="1"/>
              <a:t>a </a:t>
            </a:r>
            <a:r>
              <a:rPr lang="en-US" sz="1800" b="1" i="1"/>
              <a:t>text pattern</a:t>
            </a:r>
            <a:r>
              <a:rPr lang="en-US" sz="1800" b="1"/>
              <a:t> </a:t>
            </a:r>
            <a:r>
              <a:rPr lang="en-US" sz="1800"/>
              <a:t>for verifying or asserting expected page content</a:t>
            </a:r>
          </a:p>
          <a:p>
            <a:pPr>
              <a:buFont typeface="Wingdings" pitchFamily="2" charset="2"/>
              <a:buChar char="v"/>
            </a:pPr>
            <a:r>
              <a:rPr lang="en-US" sz="1800" b="1"/>
              <a:t>a </a:t>
            </a:r>
            <a:r>
              <a:rPr lang="en-US" sz="1800" b="1" i="1"/>
              <a:t>text pattern</a:t>
            </a:r>
            <a:r>
              <a:rPr lang="en-US" sz="1800" b="1"/>
              <a:t> </a:t>
            </a:r>
            <a:r>
              <a:rPr lang="en-US" sz="1800"/>
              <a:t>or a selenium variable for entering text in an input field or for selecting an option from an option list.</a:t>
            </a:r>
          </a:p>
          <a:p>
            <a:endParaRPr lang="en-US" sz="1800"/>
          </a:p>
        </p:txBody>
      </p:sp>
      <p:sp>
        <p:nvSpPr>
          <p:cNvPr id="94210" name="AutoShape 2" descr="_images/chapt3_img06_IDE_features.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2400"/>
              <a:t>3.4 Commonly Used Selenium Commands</a:t>
            </a:r>
          </a:p>
        </p:txBody>
      </p:sp>
      <p:sp>
        <p:nvSpPr>
          <p:cNvPr id="10" name="Text Placeholder 9"/>
          <p:cNvSpPr>
            <a:spLocks noGrp="1"/>
          </p:cNvSpPr>
          <p:nvPr>
            <p:ph idx="1"/>
          </p:nvPr>
        </p:nvSpPr>
        <p:spPr/>
        <p:txBody>
          <a:bodyPr>
            <a:normAutofit/>
          </a:bodyPr>
          <a:lstStyle/>
          <a:p>
            <a:r>
              <a:rPr lang="en-US" sz="1800" b="1"/>
              <a:t>Open-</a:t>
            </a:r>
            <a:r>
              <a:rPr lang="en-US" sz="1800"/>
              <a:t> opens a page using a URL. </a:t>
            </a:r>
          </a:p>
          <a:p>
            <a:r>
              <a:rPr lang="en-US" sz="1800" b="1"/>
              <a:t>click/ clickAndWait-</a:t>
            </a:r>
            <a:r>
              <a:rPr lang="en-US" sz="1800"/>
              <a:t>  performs a click operation, and optionally waits for a new page to load. </a:t>
            </a:r>
          </a:p>
          <a:p>
            <a:r>
              <a:rPr lang="en-US" sz="1800" b="1"/>
              <a:t>verifyTitle/ assertTitle-</a:t>
            </a:r>
            <a:r>
              <a:rPr lang="en-US" sz="1800"/>
              <a:t> verifies an expected page title. </a:t>
            </a:r>
          </a:p>
          <a:p>
            <a:r>
              <a:rPr lang="en-US" sz="1800" b="1"/>
              <a:t>verifyTextPresent-</a:t>
            </a:r>
            <a:r>
              <a:rPr lang="en-US" sz="1800"/>
              <a:t>verifies expected text is somewhere on the page.</a:t>
            </a:r>
          </a:p>
          <a:p>
            <a:r>
              <a:rPr lang="en-US" sz="1800"/>
              <a:t> </a:t>
            </a:r>
            <a:r>
              <a:rPr lang="en-US" sz="1800" b="1"/>
              <a:t>verifyElementPresent-</a:t>
            </a:r>
            <a:r>
              <a:rPr lang="en-US" sz="1800"/>
              <a:t> verifies an expected UI element, as defined by its HTML tag, is present on the page. </a:t>
            </a:r>
          </a:p>
          <a:p>
            <a:r>
              <a:rPr lang="en-US" sz="1800" b="1"/>
              <a:t>verifyText-</a:t>
            </a:r>
            <a:r>
              <a:rPr lang="en-US" sz="1800"/>
              <a:t> verify expected text is present in given web element</a:t>
            </a:r>
          </a:p>
          <a:p>
            <a:r>
              <a:rPr lang="en-US" sz="1800"/>
              <a:t> </a:t>
            </a:r>
            <a:r>
              <a:rPr lang="en-US" sz="1800" b="1"/>
              <a:t>verifyTable-</a:t>
            </a:r>
            <a:r>
              <a:rPr lang="en-US" sz="1800"/>
              <a:t> verifies a table’s expected contents. </a:t>
            </a:r>
          </a:p>
        </p:txBody>
      </p:sp>
      <p:sp>
        <p:nvSpPr>
          <p:cNvPr id="94210" name="AutoShape 2" descr="_images/chapt3_img06_IDE_features.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2400"/>
              <a:t>Contd..</a:t>
            </a:r>
          </a:p>
        </p:txBody>
      </p:sp>
      <p:sp>
        <p:nvSpPr>
          <p:cNvPr id="10" name="Text Placeholder 9"/>
          <p:cNvSpPr>
            <a:spLocks noGrp="1"/>
          </p:cNvSpPr>
          <p:nvPr>
            <p:ph idx="1"/>
          </p:nvPr>
        </p:nvSpPr>
        <p:spPr/>
        <p:txBody>
          <a:bodyPr>
            <a:normAutofit/>
          </a:bodyPr>
          <a:lstStyle/>
          <a:p>
            <a:endParaRPr lang="en-US" sz="1800" b="1"/>
          </a:p>
          <a:p>
            <a:r>
              <a:rPr lang="en-US" sz="1800" b="1"/>
              <a:t>waitForPageToLoad-</a:t>
            </a:r>
            <a:r>
              <a:rPr lang="en-US" sz="1800"/>
              <a:t> pauses execution until an expected new page loads. Called automatically when clickAndWait is used.</a:t>
            </a:r>
          </a:p>
          <a:p>
            <a:r>
              <a:rPr lang="en-US" sz="1800"/>
              <a:t> </a:t>
            </a:r>
            <a:r>
              <a:rPr lang="en-US" sz="1800" b="1"/>
              <a:t>waitForElementPresent-</a:t>
            </a:r>
            <a:r>
              <a:rPr lang="en-US" sz="1800"/>
              <a:t> pauses execution until an expected web element is present on the page.</a:t>
            </a:r>
          </a:p>
        </p:txBody>
      </p:sp>
      <p:sp>
        <p:nvSpPr>
          <p:cNvPr id="94210" name="AutoShape 2" descr="_images/chapt3_img06_IDE_features.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2400"/>
              <a:t>3.5 Difference between Assertion and Verification</a:t>
            </a:r>
          </a:p>
        </p:txBody>
      </p:sp>
      <p:sp>
        <p:nvSpPr>
          <p:cNvPr id="10" name="Text Placeholder 9"/>
          <p:cNvSpPr>
            <a:spLocks noGrp="1"/>
          </p:cNvSpPr>
          <p:nvPr>
            <p:ph idx="1"/>
          </p:nvPr>
        </p:nvSpPr>
        <p:spPr/>
        <p:txBody>
          <a:bodyPr>
            <a:normAutofit/>
          </a:bodyPr>
          <a:lstStyle/>
          <a:p>
            <a:endParaRPr lang="en-US" sz="1800"/>
          </a:p>
          <a:p>
            <a:r>
              <a:rPr lang="en-US" sz="1800" b="1"/>
              <a:t>Asset and Verify</a:t>
            </a:r>
            <a:r>
              <a:rPr lang="en-US" sz="1800"/>
              <a:t> are used to validate the elements that are available on the webpage.</a:t>
            </a:r>
          </a:p>
          <a:p>
            <a:r>
              <a:rPr lang="en-US" sz="1800" b="1"/>
              <a:t>Verification</a:t>
            </a:r>
            <a:r>
              <a:rPr lang="en-US" sz="1800"/>
              <a:t> checks many attributes of a page without aborting the test case on the first failure and will allow you to review all failures on the page and take the appropriate action. </a:t>
            </a:r>
          </a:p>
          <a:p>
            <a:r>
              <a:rPr lang="en-US" sz="1800"/>
              <a:t>Whereas </a:t>
            </a:r>
            <a:r>
              <a:rPr lang="en-US" sz="1800" b="1"/>
              <a:t>Assertion</a:t>
            </a:r>
            <a:r>
              <a:rPr lang="en-US" sz="1800"/>
              <a:t> will abort the test case on the first failure.</a:t>
            </a:r>
          </a:p>
          <a:p>
            <a:r>
              <a:rPr lang="en-US" sz="1800"/>
              <a:t>Effectively, an “assert” will fail the test and abort the current test case, whereas a “verify” will fail the test and continue to run the test case.</a:t>
            </a:r>
          </a:p>
        </p:txBody>
      </p:sp>
      <p:sp>
        <p:nvSpPr>
          <p:cNvPr id="94210" name="AutoShape 2" descr="_images/chapt3_img06_IDE_features.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2400"/>
              <a:t> 3.6 Context Menu in Selenium</a:t>
            </a:r>
          </a:p>
        </p:txBody>
      </p:sp>
      <p:sp>
        <p:nvSpPr>
          <p:cNvPr id="10" name="Text Placeholder 9"/>
          <p:cNvSpPr>
            <a:spLocks noGrp="1"/>
          </p:cNvSpPr>
          <p:nvPr>
            <p:ph idx="1"/>
          </p:nvPr>
        </p:nvSpPr>
        <p:spPr/>
        <p:txBody>
          <a:bodyPr>
            <a:normAutofit/>
          </a:bodyPr>
          <a:lstStyle/>
          <a:p>
            <a:endParaRPr lang="en-IN" sz="1800"/>
          </a:p>
          <a:p>
            <a:r>
              <a:rPr lang="en-IN" sz="1800"/>
              <a:t>Selenium IDE contains a context menu that allows you to first select a UI element from the browser’s currently displayed page and then select from a list of Selenium commands with parameters pre-defined according to the context of the selected UI element.</a:t>
            </a:r>
          </a:p>
          <a:p>
            <a:r>
              <a:rPr lang="en-IN" sz="1800"/>
              <a:t> This is not only a time-saver, but also an excellent way of learning Selenium script syntax.</a:t>
            </a:r>
            <a:endParaRPr lang="en-US" sz="1800"/>
          </a:p>
        </p:txBody>
      </p:sp>
      <p:sp>
        <p:nvSpPr>
          <p:cNvPr id="94210" name="AutoShape 2" descr="_images/chapt3_img06_IDE_features.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869937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2400"/>
              <a:t> 3.7 Echo- The Selenese Print Command</a:t>
            </a:r>
          </a:p>
        </p:txBody>
      </p:sp>
      <p:sp>
        <p:nvSpPr>
          <p:cNvPr id="10" name="Text Placeholder 9"/>
          <p:cNvSpPr>
            <a:spLocks noGrp="1"/>
          </p:cNvSpPr>
          <p:nvPr>
            <p:ph idx="1"/>
          </p:nvPr>
        </p:nvSpPr>
        <p:spPr/>
        <p:txBody>
          <a:bodyPr>
            <a:normAutofit/>
          </a:bodyPr>
          <a:lstStyle/>
          <a:p>
            <a:r>
              <a:rPr lang="en-IN" sz="1800" err="1"/>
              <a:t>Selenese</a:t>
            </a:r>
            <a:r>
              <a:rPr lang="en-IN" sz="1800"/>
              <a:t> has a simple command that allows you to print text to your test’s output. </a:t>
            </a:r>
          </a:p>
          <a:p>
            <a:r>
              <a:rPr lang="en-IN" sz="1800"/>
              <a:t>This is useful for providing informational progress notes in your test which display on the console as your test is running. </a:t>
            </a:r>
          </a:p>
          <a:p>
            <a:r>
              <a:rPr lang="en-IN" sz="1800"/>
              <a:t>These notes also can be used to provide context within your test result reports, which can be useful for finding where a defect exists on a page in the event your test finds a problem. Finally, echo statements can be used to print the contents of Selenium variables.</a:t>
            </a:r>
            <a:endParaRPr lang="en-US" sz="1800"/>
          </a:p>
        </p:txBody>
      </p:sp>
      <p:sp>
        <p:nvSpPr>
          <p:cNvPr id="94210" name="AutoShape 2" descr="_images/chapt3_img06_IDE_features.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294881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normAutofit/>
          </a:bodyPr>
          <a:lstStyle/>
          <a:p>
            <a:r>
              <a:rPr lang="en-US" sz="2800"/>
              <a:t>4.Locators </a:t>
            </a:r>
          </a:p>
        </p:txBody>
      </p:sp>
      <p:sp>
        <p:nvSpPr>
          <p:cNvPr id="4" name="Text Placeholder 3"/>
          <p:cNvSpPr>
            <a:spLocks noGrp="1"/>
          </p:cNvSpPr>
          <p:nvPr>
            <p:ph type="body" sz="quarter" idx="12"/>
          </p:nvPr>
        </p:nvSpPr>
        <p:spPr/>
        <p:txBody>
          <a:bodyPr/>
          <a:lstStyle/>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2400"/>
              <a:t>4.1 Locating Elements</a:t>
            </a:r>
          </a:p>
        </p:txBody>
      </p:sp>
      <p:sp>
        <p:nvSpPr>
          <p:cNvPr id="10" name="Text Placeholder 9"/>
          <p:cNvSpPr>
            <a:spLocks noGrp="1"/>
          </p:cNvSpPr>
          <p:nvPr>
            <p:ph idx="1"/>
          </p:nvPr>
        </p:nvSpPr>
        <p:spPr/>
        <p:txBody>
          <a:bodyPr>
            <a:normAutofit/>
          </a:bodyPr>
          <a:lstStyle/>
          <a:p>
            <a:r>
              <a:rPr lang="en-US" sz="1800"/>
              <a:t>For many Selenium commands, a target is required.</a:t>
            </a:r>
          </a:p>
          <a:p>
            <a:r>
              <a:rPr lang="en-US" sz="1800"/>
              <a:t> This target identifies an element in the content of the web application, and consists of the location strategy followed by the location in the format locatorType=location. </a:t>
            </a:r>
          </a:p>
          <a:p>
            <a:r>
              <a:rPr lang="en-US" sz="1800"/>
              <a:t>The locator type can be omitted in many cases. The various locator types are:</a:t>
            </a:r>
          </a:p>
          <a:p>
            <a:pPr lvl="1">
              <a:buFont typeface="Wingdings" pitchFamily="2" charset="2"/>
              <a:buChar char="v"/>
            </a:pPr>
            <a:r>
              <a:rPr lang="en-US" sz="1800" b="1"/>
              <a:t>Locating by Identifier</a:t>
            </a:r>
          </a:p>
          <a:p>
            <a:pPr lvl="1">
              <a:buFont typeface="Wingdings" pitchFamily="2" charset="2"/>
              <a:buChar char="v"/>
            </a:pPr>
            <a:r>
              <a:rPr lang="en-US" sz="1800" b="1"/>
              <a:t>Locating by Id</a:t>
            </a:r>
          </a:p>
          <a:p>
            <a:pPr lvl="1">
              <a:buFont typeface="Wingdings" pitchFamily="2" charset="2"/>
              <a:buChar char="v"/>
            </a:pPr>
            <a:r>
              <a:rPr lang="en-US" sz="1800" b="1"/>
              <a:t>Locating by name</a:t>
            </a:r>
          </a:p>
          <a:p>
            <a:pPr lvl="1">
              <a:buFont typeface="Wingdings" pitchFamily="2" charset="2"/>
              <a:buChar char="v"/>
            </a:pPr>
            <a:r>
              <a:rPr lang="en-US" sz="1800" b="1"/>
              <a:t>Locating Hyperlinks by Link Text</a:t>
            </a:r>
          </a:p>
          <a:p>
            <a:pPr lvl="1">
              <a:buFont typeface="Wingdings" pitchFamily="2" charset="2"/>
              <a:buChar char="v"/>
            </a:pPr>
            <a:r>
              <a:rPr lang="en-US" sz="1800" b="1"/>
              <a:t>Locating by XPath</a:t>
            </a:r>
          </a:p>
          <a:p>
            <a:pPr lvl="1">
              <a:buFont typeface="Wingdings" pitchFamily="2" charset="2"/>
              <a:buChar char="v"/>
            </a:pPr>
            <a:r>
              <a:rPr lang="en-US" sz="1800" b="1"/>
              <a:t>Locating by CSS</a:t>
            </a:r>
          </a:p>
          <a:p>
            <a:pPr lvl="1">
              <a:buFont typeface="Wingdings" pitchFamily="2" charset="2"/>
              <a:buChar char="v"/>
            </a:pPr>
            <a:r>
              <a:rPr lang="en-US" sz="1800" b="1"/>
              <a:t>Locating by DOM</a:t>
            </a:r>
          </a:p>
          <a:p>
            <a:pPr lvl="1">
              <a:buFont typeface="Wingdings" pitchFamily="2" charset="2"/>
              <a:buChar char="v"/>
            </a:pPr>
            <a:endParaRPr lang="en-US" sz="1800" b="1"/>
          </a:p>
          <a:p>
            <a:endParaRPr lang="en-US" sz="1800"/>
          </a:p>
        </p:txBody>
      </p:sp>
      <p:sp>
        <p:nvSpPr>
          <p:cNvPr id="94210" name="AutoShape 2" descr="_images/chapt3_img06_IDE_features.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31619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2400"/>
              <a:t> 4.3 Locating by Identifier</a:t>
            </a:r>
          </a:p>
        </p:txBody>
      </p:sp>
      <p:sp>
        <p:nvSpPr>
          <p:cNvPr id="10" name="Text Placeholder 9"/>
          <p:cNvSpPr>
            <a:spLocks noGrp="1"/>
          </p:cNvSpPr>
          <p:nvPr>
            <p:ph idx="1"/>
          </p:nvPr>
        </p:nvSpPr>
        <p:spPr/>
        <p:txBody>
          <a:bodyPr>
            <a:normAutofit/>
          </a:bodyPr>
          <a:lstStyle/>
          <a:p>
            <a:pPr>
              <a:buFont typeface="Wingdings" pitchFamily="2" charset="2"/>
              <a:buChar char="v"/>
            </a:pPr>
            <a:r>
              <a:rPr lang="en-US" sz="1800"/>
              <a:t>Most common method of locating elements.</a:t>
            </a:r>
          </a:p>
          <a:p>
            <a:pPr>
              <a:buFont typeface="Wingdings" pitchFamily="2" charset="2"/>
              <a:buChar char="v"/>
            </a:pPr>
            <a:endParaRPr lang="en-US" sz="1800"/>
          </a:p>
          <a:p>
            <a:pPr>
              <a:buFont typeface="Wingdings" pitchFamily="2" charset="2"/>
              <a:buChar char="v"/>
            </a:pPr>
            <a:r>
              <a:rPr lang="en-US" sz="1800"/>
              <a:t> With this strategy, the first element with the id attribute value matching the location will be used. If no element has a matching id attribute, then the first element with a name attribute matching the location will be used.</a:t>
            </a:r>
          </a:p>
          <a:p>
            <a:endParaRPr lang="en-US" sz="1800"/>
          </a:p>
        </p:txBody>
      </p:sp>
      <p:sp>
        <p:nvSpPr>
          <p:cNvPr id="94210" name="AutoShape 2" descr="_images/chapt3_img06_IDE_features.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863735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2400"/>
              <a:t>Contd..</a:t>
            </a:r>
          </a:p>
        </p:txBody>
      </p:sp>
      <p:sp>
        <p:nvSpPr>
          <p:cNvPr id="10" name="Text Placeholder 9"/>
          <p:cNvSpPr>
            <a:spLocks noGrp="1"/>
          </p:cNvSpPr>
          <p:nvPr>
            <p:ph idx="1"/>
          </p:nvPr>
        </p:nvSpPr>
        <p:spPr/>
        <p:txBody>
          <a:bodyPr>
            <a:normAutofit/>
          </a:bodyPr>
          <a:lstStyle/>
          <a:p>
            <a:r>
              <a:rPr lang="en-US" sz="1800"/>
              <a:t>For instance, your page source could have id and name attributes as follows:</a:t>
            </a:r>
          </a:p>
          <a:p>
            <a:pPr>
              <a:buNone/>
            </a:pPr>
            <a:r>
              <a:rPr lang="en-US" sz="1800"/>
              <a:t>&lt;html&gt; </a:t>
            </a:r>
          </a:p>
          <a:p>
            <a:pPr lvl="1">
              <a:buNone/>
            </a:pPr>
            <a:r>
              <a:rPr lang="en-US" sz="1800"/>
              <a:t>&lt;body&gt; </a:t>
            </a:r>
          </a:p>
          <a:p>
            <a:pPr lvl="2">
              <a:buNone/>
            </a:pPr>
            <a:r>
              <a:rPr lang="en-US" sz="1800"/>
              <a:t>&lt;form id="loginForm"&gt; </a:t>
            </a:r>
          </a:p>
          <a:p>
            <a:pPr lvl="2">
              <a:buNone/>
            </a:pPr>
            <a:r>
              <a:rPr lang="en-US" sz="1800"/>
              <a:t>&lt;input name="username" type="text" /&gt; </a:t>
            </a:r>
          </a:p>
          <a:p>
            <a:pPr lvl="2">
              <a:buNone/>
            </a:pPr>
            <a:r>
              <a:rPr lang="en-US" sz="1800"/>
              <a:t>&lt;input name="password" type="password" /&gt; </a:t>
            </a:r>
          </a:p>
          <a:p>
            <a:pPr lvl="2">
              <a:buNone/>
            </a:pPr>
            <a:r>
              <a:rPr lang="en-US" sz="1800"/>
              <a:t>&lt;input name="continue" type="submit" value="Login" /&gt; </a:t>
            </a:r>
          </a:p>
          <a:p>
            <a:pPr lvl="2">
              <a:buNone/>
            </a:pPr>
            <a:r>
              <a:rPr lang="en-US" sz="1800"/>
              <a:t>&lt;/form&gt; </a:t>
            </a:r>
          </a:p>
          <a:p>
            <a:pPr lvl="1">
              <a:buNone/>
            </a:pPr>
            <a:r>
              <a:rPr lang="en-US" sz="1800"/>
              <a:t>&lt;/body&gt; </a:t>
            </a:r>
          </a:p>
          <a:p>
            <a:pPr>
              <a:buNone/>
            </a:pPr>
            <a:r>
              <a:rPr lang="en-US" sz="1800"/>
              <a:t>&lt;html&gt;</a:t>
            </a:r>
          </a:p>
        </p:txBody>
      </p:sp>
      <p:sp>
        <p:nvSpPr>
          <p:cNvPr id="94210" name="AutoShape 2" descr="_images/chapt3_img06_IDE_features.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21666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normAutofit/>
          </a:bodyPr>
          <a:lstStyle/>
          <a:p>
            <a:r>
              <a:rPr lang="en-US" sz="2800"/>
              <a:t>1.What is Selenium </a:t>
            </a:r>
          </a:p>
        </p:txBody>
      </p:sp>
    </p:spTree>
    <p:extLst>
      <p:ext uri="{BB962C8B-B14F-4D97-AF65-F5344CB8AC3E}">
        <p14:creationId xmlns:p14="http://schemas.microsoft.com/office/powerpoint/2010/main" val="33802215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2400"/>
              <a:t>Contd..</a:t>
            </a:r>
          </a:p>
        </p:txBody>
      </p:sp>
      <p:sp>
        <p:nvSpPr>
          <p:cNvPr id="10" name="Text Placeholder 9"/>
          <p:cNvSpPr>
            <a:spLocks noGrp="1"/>
          </p:cNvSpPr>
          <p:nvPr>
            <p:ph idx="1"/>
          </p:nvPr>
        </p:nvSpPr>
        <p:spPr/>
        <p:txBody>
          <a:bodyPr>
            <a:normAutofit/>
          </a:bodyPr>
          <a:lstStyle/>
          <a:p>
            <a:r>
              <a:rPr lang="en-US" sz="1800"/>
              <a:t>The following locator strategies would return the elements from the HTML snippet</a:t>
            </a:r>
          </a:p>
          <a:p>
            <a:endParaRPr lang="en-US" sz="1800"/>
          </a:p>
          <a:p>
            <a:pPr lvl="1">
              <a:buFont typeface="Arial" pitchFamily="34" charset="0"/>
              <a:buChar char="•"/>
            </a:pPr>
            <a:r>
              <a:rPr lang="en-US" sz="1800"/>
              <a:t>identifier=loginForm </a:t>
            </a:r>
          </a:p>
          <a:p>
            <a:pPr lvl="1">
              <a:buFont typeface="Arial" pitchFamily="34" charset="0"/>
              <a:buChar char="•"/>
            </a:pPr>
            <a:r>
              <a:rPr lang="en-US" sz="1800"/>
              <a:t>identifier=password </a:t>
            </a:r>
          </a:p>
          <a:p>
            <a:pPr lvl="1">
              <a:buFont typeface="Arial" pitchFamily="34" charset="0"/>
              <a:buChar char="•"/>
            </a:pPr>
            <a:r>
              <a:rPr lang="en-US" sz="1800"/>
              <a:t>identifier=continue </a:t>
            </a:r>
          </a:p>
          <a:p>
            <a:pPr lvl="1">
              <a:buFont typeface="Arial" pitchFamily="34" charset="0"/>
              <a:buChar char="•"/>
            </a:pPr>
            <a:r>
              <a:rPr lang="en-US" sz="1800"/>
              <a:t>Continue </a:t>
            </a:r>
          </a:p>
          <a:p>
            <a:pPr lvl="1">
              <a:buFont typeface="Arial" pitchFamily="34" charset="0"/>
              <a:buChar char="•"/>
            </a:pPr>
            <a:endParaRPr lang="en-US" sz="1800"/>
          </a:p>
          <a:p>
            <a:r>
              <a:rPr lang="en-US" sz="1800"/>
              <a:t>Since the identifier type of locator is the default, the identifier= in the first three examples above is not necessary.</a:t>
            </a:r>
          </a:p>
          <a:p>
            <a:endParaRPr lang="en-US" sz="1800"/>
          </a:p>
        </p:txBody>
      </p:sp>
      <p:sp>
        <p:nvSpPr>
          <p:cNvPr id="94210" name="AutoShape 2" descr="_images/chapt3_img06_IDE_features.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352051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2400"/>
              <a:t>4.2 Locating by Id and Name</a:t>
            </a:r>
          </a:p>
        </p:txBody>
      </p:sp>
      <p:sp>
        <p:nvSpPr>
          <p:cNvPr id="10" name="Text Placeholder 9"/>
          <p:cNvSpPr>
            <a:spLocks noGrp="1"/>
          </p:cNvSpPr>
          <p:nvPr>
            <p:ph idx="1"/>
          </p:nvPr>
        </p:nvSpPr>
        <p:spPr>
          <a:xfrm>
            <a:off x="419100" y="852864"/>
            <a:ext cx="8229600" cy="5148260"/>
          </a:xfrm>
        </p:spPr>
        <p:txBody>
          <a:bodyPr>
            <a:normAutofit/>
          </a:bodyPr>
          <a:lstStyle/>
          <a:p>
            <a:pPr>
              <a:buFont typeface="Wingdings" pitchFamily="2" charset="2"/>
              <a:buChar char="v"/>
            </a:pPr>
            <a:r>
              <a:rPr lang="en-US" sz="1800"/>
              <a:t>ID locator is used when you know an element’s “id” attribute.</a:t>
            </a:r>
          </a:p>
          <a:p>
            <a:pPr>
              <a:buNone/>
            </a:pPr>
            <a:r>
              <a:rPr lang="en-US" sz="1800"/>
              <a:t>		Example</a:t>
            </a:r>
            <a:r>
              <a:rPr lang="en-US" sz="1800">
                <a:sym typeface="Wingdings" pitchFamily="2" charset="2"/>
              </a:rPr>
              <a:t>( for below html snippet): id=loginForm</a:t>
            </a:r>
            <a:endParaRPr lang="en-US" sz="1800"/>
          </a:p>
          <a:p>
            <a:pPr>
              <a:buFont typeface="Wingdings" pitchFamily="2" charset="2"/>
              <a:buChar char="v"/>
            </a:pPr>
            <a:r>
              <a:rPr lang="en-US" sz="1800"/>
              <a:t>The name locator type will locate the first element with a matching name attribute.</a:t>
            </a:r>
          </a:p>
          <a:p>
            <a:pPr>
              <a:buNone/>
            </a:pPr>
            <a:r>
              <a:rPr lang="en-US" sz="1800"/>
              <a:t>		Example: name=username</a:t>
            </a:r>
          </a:p>
        </p:txBody>
      </p:sp>
      <p:sp>
        <p:nvSpPr>
          <p:cNvPr id="94210" name="AutoShape 2" descr="_images/chapt3_img06_IDE_features.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ext Placeholder 9"/>
          <p:cNvSpPr txBox="1">
            <a:spLocks/>
          </p:cNvSpPr>
          <p:nvPr/>
        </p:nvSpPr>
        <p:spPr>
          <a:xfrm>
            <a:off x="304800" y="3202364"/>
            <a:ext cx="8394700" cy="2334836"/>
          </a:xfrm>
          <a:prstGeom prst="rect">
            <a:avLst/>
          </a:prstGeom>
          <a:ln>
            <a:solidFill>
              <a:schemeClr val="tx1"/>
            </a:solidFill>
          </a:ln>
        </p:spPr>
        <p:txBody>
          <a:bodyPr lIns="45720" tIns="45720" rIns="45720" bIns="45720" anchor="t" anchorCtr="0">
            <a:normAutofit fontScale="62500" lnSpcReduction="20000"/>
          </a:bodyPr>
          <a:lstStyle>
            <a:lvl1pPr marL="231775" indent="-231775" algn="l" defTabSz="457200" rtl="0" eaLnBrk="1" latinLnBrk="0" hangingPunct="1">
              <a:spcBef>
                <a:spcPts val="600"/>
              </a:spcBef>
              <a:buClr>
                <a:srgbClr val="00B0F0"/>
              </a:buClr>
              <a:buFont typeface="Wingdings" pitchFamily="2" charset="2"/>
              <a:buChar char="§"/>
              <a:defRPr kumimoji="0" lang="en-US" sz="2400" b="0" i="0" u="none" strike="noStrike" kern="1200" cap="none" spc="0" normalizeH="0" baseline="0" noProof="0">
                <a:ln>
                  <a:noFill/>
                </a:ln>
                <a:solidFill>
                  <a:schemeClr val="accent6">
                    <a:lumMod val="50000"/>
                  </a:schemeClr>
                </a:solidFill>
                <a:effectLst/>
                <a:uLnTx/>
                <a:uFillTx/>
                <a:latin typeface="+mn-lt"/>
                <a:ea typeface="+mn-ea"/>
                <a:cs typeface="Arial"/>
              </a:defRPr>
            </a:lvl1pPr>
            <a:lvl2pPr marL="742950" indent="-285750" algn="l" defTabSz="457200" rtl="0" eaLnBrk="1" latinLnBrk="0" hangingPunct="1">
              <a:spcBef>
                <a:spcPts val="600"/>
              </a:spcBef>
              <a:buClr>
                <a:srgbClr val="00B0F0"/>
              </a:buClr>
              <a:buFont typeface="Wingdings" pitchFamily="2" charset="2"/>
              <a:buChar char="§"/>
              <a:defRPr kumimoji="0" lang="en-US" sz="2000" b="0" i="0" u="none" strike="noStrike" kern="1200" cap="none" spc="0" normalizeH="0" baseline="0" noProof="0">
                <a:ln>
                  <a:noFill/>
                </a:ln>
                <a:solidFill>
                  <a:schemeClr val="accent6">
                    <a:lumMod val="50000"/>
                  </a:schemeClr>
                </a:solidFill>
                <a:effectLst/>
                <a:uLnTx/>
                <a:uFillTx/>
                <a:latin typeface="+mn-lt"/>
                <a:ea typeface="+mn-ea"/>
                <a:cs typeface="+mn-cs"/>
              </a:defRPr>
            </a:lvl2pPr>
            <a:lvl3pPr marL="1143000" indent="-228600" algn="l" defTabSz="457200" rtl="0" eaLnBrk="1" latinLnBrk="0" hangingPunct="1">
              <a:spcBef>
                <a:spcPts val="600"/>
              </a:spcBef>
              <a:buClr>
                <a:srgbClr val="00B0F0"/>
              </a:buClr>
              <a:buFont typeface="Wingdings" pitchFamily="2" charset="2"/>
              <a:buChar char="§"/>
              <a:defRPr kumimoji="0" lang="en-US" sz="1400" b="0" i="0" u="none" strike="noStrike" kern="1200" cap="none" spc="0" normalizeH="0" baseline="0" noProof="0">
                <a:ln>
                  <a:noFill/>
                </a:ln>
                <a:solidFill>
                  <a:schemeClr val="accent6">
                    <a:lumMod val="50000"/>
                  </a:schemeClr>
                </a:solidFill>
                <a:effectLst/>
                <a:uLnTx/>
                <a:uFillTx/>
                <a:latin typeface="+mn-lt"/>
                <a:ea typeface="+mn-ea"/>
                <a:cs typeface="+mn-cs"/>
              </a:defRPr>
            </a:lvl3pPr>
            <a:lvl4pPr marL="1600200" indent="-228600" algn="l" defTabSz="457200" rtl="0" eaLnBrk="1" latinLnBrk="0" hangingPunct="1">
              <a:spcBef>
                <a:spcPts val="600"/>
              </a:spcBef>
              <a:buClr>
                <a:srgbClr val="00B0F0"/>
              </a:buClr>
              <a:buFont typeface="Wingdings" pitchFamily="2" charset="2"/>
              <a:buChar char="§"/>
              <a:defRPr kumimoji="0" lang="en-US" sz="1200" b="0" i="0" u="none" strike="noStrike" kern="1200" cap="none" spc="0" normalizeH="0" baseline="0" noProof="0">
                <a:ln>
                  <a:noFill/>
                </a:ln>
                <a:solidFill>
                  <a:schemeClr val="accent6">
                    <a:lumMod val="50000"/>
                  </a:schemeClr>
                </a:solidFill>
                <a:effectLst/>
                <a:uLnTx/>
                <a:uFillTx/>
                <a:latin typeface="+mn-lt"/>
                <a:ea typeface="+mn-ea"/>
                <a:cs typeface="+mn-cs"/>
              </a:defRPr>
            </a:lvl4pPr>
            <a:lvl5pPr marL="2057400" indent="-228600" algn="l" defTabSz="457200" rtl="0" eaLnBrk="1" latinLnBrk="0" hangingPunct="1">
              <a:spcBef>
                <a:spcPts val="600"/>
              </a:spcBef>
              <a:buClr>
                <a:srgbClr val="00B0F0"/>
              </a:buClr>
              <a:buFont typeface="Wingdings" pitchFamily="2" charset="2"/>
              <a:buChar char="§"/>
              <a:defRPr kumimoji="0" lang="en-US" sz="1100" b="0" i="0" u="none" strike="noStrike" kern="1200" cap="none" spc="0" normalizeH="0" baseline="0" noProof="0">
                <a:ln>
                  <a:noFill/>
                </a:ln>
                <a:solidFill>
                  <a:schemeClr val="accent6">
                    <a:lumMod val="50000"/>
                  </a:schemeClr>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a:t>For instance, your page source could have id and name attributes as follows:</a:t>
            </a:r>
          </a:p>
          <a:p>
            <a:pPr>
              <a:buFont typeface="Wingdings" pitchFamily="2" charset="2"/>
              <a:buNone/>
            </a:pPr>
            <a:r>
              <a:rPr lang="en-US" sz="1800"/>
              <a:t>&lt;html&gt; </a:t>
            </a:r>
          </a:p>
          <a:p>
            <a:pPr lvl="1">
              <a:buFont typeface="Wingdings" pitchFamily="2" charset="2"/>
              <a:buNone/>
            </a:pPr>
            <a:r>
              <a:rPr lang="en-US" sz="1800"/>
              <a:t>&lt;body&gt; </a:t>
            </a:r>
          </a:p>
          <a:p>
            <a:pPr lvl="2">
              <a:buFont typeface="Wingdings" pitchFamily="2" charset="2"/>
              <a:buNone/>
            </a:pPr>
            <a:r>
              <a:rPr lang="en-US" sz="1800"/>
              <a:t>&lt;form id="loginForm"&gt; </a:t>
            </a:r>
          </a:p>
          <a:p>
            <a:pPr lvl="2">
              <a:buFont typeface="Wingdings" pitchFamily="2" charset="2"/>
              <a:buNone/>
            </a:pPr>
            <a:r>
              <a:rPr lang="en-US" sz="1800"/>
              <a:t>&lt;input name="username" type="text" /&gt; </a:t>
            </a:r>
          </a:p>
          <a:p>
            <a:pPr lvl="2">
              <a:buFont typeface="Wingdings" pitchFamily="2" charset="2"/>
              <a:buNone/>
            </a:pPr>
            <a:r>
              <a:rPr lang="en-US" sz="1800"/>
              <a:t>&lt;input name="password" type="password" /&gt; </a:t>
            </a:r>
          </a:p>
          <a:p>
            <a:pPr lvl="2">
              <a:buFont typeface="Wingdings" pitchFamily="2" charset="2"/>
              <a:buNone/>
            </a:pPr>
            <a:r>
              <a:rPr lang="en-US" sz="1800"/>
              <a:t>&lt;input name="continue" type="submit" value="Login" /&gt; </a:t>
            </a:r>
          </a:p>
          <a:p>
            <a:pPr lvl="2">
              <a:buFont typeface="Wingdings" pitchFamily="2" charset="2"/>
              <a:buNone/>
            </a:pPr>
            <a:r>
              <a:rPr lang="en-US" sz="1800"/>
              <a:t>&lt;/form&gt; </a:t>
            </a:r>
          </a:p>
          <a:p>
            <a:pPr lvl="1">
              <a:buFont typeface="Wingdings" pitchFamily="2" charset="2"/>
              <a:buNone/>
            </a:pPr>
            <a:r>
              <a:rPr lang="en-US" sz="1800"/>
              <a:t>&lt;/body&gt; </a:t>
            </a:r>
          </a:p>
          <a:p>
            <a:pPr>
              <a:buFont typeface="Wingdings" pitchFamily="2" charset="2"/>
              <a:buNone/>
            </a:pPr>
            <a:r>
              <a:rPr lang="en-US" sz="1800"/>
              <a:t>&lt;html&gt;</a:t>
            </a:r>
          </a:p>
        </p:txBody>
      </p:sp>
    </p:spTree>
    <p:extLst>
      <p:ext uri="{BB962C8B-B14F-4D97-AF65-F5344CB8AC3E}">
        <p14:creationId xmlns:p14="http://schemas.microsoft.com/office/powerpoint/2010/main" val="26448743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2400"/>
              <a:t>Contd..</a:t>
            </a:r>
          </a:p>
        </p:txBody>
      </p:sp>
      <p:sp>
        <p:nvSpPr>
          <p:cNvPr id="94210" name="AutoShape 2" descr="_images/chapt3_img06_IDE_features.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Text Placeholder 9"/>
          <p:cNvSpPr>
            <a:spLocks noGrp="1"/>
          </p:cNvSpPr>
          <p:nvPr>
            <p:ph idx="1"/>
          </p:nvPr>
        </p:nvSpPr>
        <p:spPr>
          <a:xfrm>
            <a:off x="419100" y="852864"/>
            <a:ext cx="8229600" cy="5148260"/>
          </a:xfrm>
        </p:spPr>
        <p:txBody>
          <a:bodyPr>
            <a:normAutofit/>
          </a:bodyPr>
          <a:lstStyle/>
          <a:p>
            <a:pPr>
              <a:buFont typeface="Wingdings" pitchFamily="2" charset="2"/>
              <a:buChar char="v"/>
            </a:pPr>
            <a:r>
              <a:rPr lang="en-US" sz="1600"/>
              <a:t>These three types of locators  allow Selenium to test a UI element independent of its location on the page. </a:t>
            </a:r>
          </a:p>
          <a:p>
            <a:pPr>
              <a:buFont typeface="Wingdings" pitchFamily="2" charset="2"/>
              <a:buChar char="v"/>
            </a:pPr>
            <a:r>
              <a:rPr lang="en-US" sz="1600"/>
              <a:t>They are also the fastest in terms of performance</a:t>
            </a:r>
          </a:p>
          <a:p>
            <a:pPr>
              <a:buFont typeface="Wingdings" pitchFamily="2" charset="2"/>
              <a:buChar char="v"/>
            </a:pPr>
            <a:r>
              <a:rPr lang="en-US" sz="1600"/>
              <a:t>Well named “id” and “name” make the code more readable too</a:t>
            </a:r>
          </a:p>
          <a:p>
            <a:pPr>
              <a:buFont typeface="Wingdings" pitchFamily="2" charset="2"/>
              <a:buChar char="v"/>
            </a:pPr>
            <a:endParaRPr lang="en-US" sz="16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2400"/>
              <a:t>4.3 Locating by Link Text </a:t>
            </a:r>
          </a:p>
        </p:txBody>
      </p:sp>
      <p:sp>
        <p:nvSpPr>
          <p:cNvPr id="10" name="Text Placeholder 9"/>
          <p:cNvSpPr>
            <a:spLocks noGrp="1"/>
          </p:cNvSpPr>
          <p:nvPr>
            <p:ph idx="1"/>
          </p:nvPr>
        </p:nvSpPr>
        <p:spPr/>
        <p:txBody>
          <a:bodyPr>
            <a:normAutofit/>
          </a:bodyPr>
          <a:lstStyle/>
          <a:p>
            <a:r>
              <a:rPr lang="en-US" sz="1800"/>
              <a:t>This is a simple method of locating a hyperlink in your web page by using the text of the link. If two links with the same text are present, then the first match will be used.</a:t>
            </a:r>
          </a:p>
          <a:p>
            <a:pPr>
              <a:buNone/>
            </a:pPr>
            <a:r>
              <a:rPr lang="en-US" sz="1800"/>
              <a:t>&lt;html&gt; </a:t>
            </a:r>
          </a:p>
          <a:p>
            <a:pPr lvl="1">
              <a:buNone/>
            </a:pPr>
            <a:r>
              <a:rPr lang="en-US" sz="1800"/>
              <a:t>&lt;body&gt; </a:t>
            </a:r>
          </a:p>
          <a:p>
            <a:pPr lvl="2">
              <a:buNone/>
            </a:pPr>
            <a:r>
              <a:rPr lang="en-US" sz="1800"/>
              <a:t>&lt;p&gt;Are you sure you want to do this?&lt;/p&gt;</a:t>
            </a:r>
          </a:p>
          <a:p>
            <a:pPr lvl="2">
              <a:buNone/>
            </a:pPr>
            <a:r>
              <a:rPr lang="en-US" sz="1800"/>
              <a:t> &lt;a href="continue.html"&gt;Continue&lt;/a&gt;</a:t>
            </a:r>
          </a:p>
          <a:p>
            <a:pPr lvl="2">
              <a:buNone/>
            </a:pPr>
            <a:r>
              <a:rPr lang="en-US" sz="1800"/>
              <a:t> &lt;a href="cancel.html"&gt;Cancel&lt;/a&gt;</a:t>
            </a:r>
          </a:p>
          <a:p>
            <a:pPr lvl="2">
              <a:buNone/>
            </a:pPr>
            <a:r>
              <a:rPr lang="en-US" sz="1800"/>
              <a:t>&lt;/body&gt; </a:t>
            </a:r>
          </a:p>
          <a:p>
            <a:pPr>
              <a:buNone/>
            </a:pPr>
            <a:r>
              <a:rPr lang="en-US" sz="1800"/>
              <a:t>&lt;html&gt;</a:t>
            </a:r>
          </a:p>
          <a:p>
            <a:endParaRPr lang="en-US" sz="1800"/>
          </a:p>
          <a:p>
            <a:pPr lvl="1"/>
            <a:r>
              <a:rPr lang="en-US" sz="1800"/>
              <a:t>link=Continue</a:t>
            </a:r>
          </a:p>
          <a:p>
            <a:pPr lvl="1"/>
            <a:r>
              <a:rPr lang="en-US" sz="1800"/>
              <a:t>link-Cancel</a:t>
            </a:r>
          </a:p>
        </p:txBody>
      </p:sp>
      <p:sp>
        <p:nvSpPr>
          <p:cNvPr id="94210" name="AutoShape 2" descr="_images/chapt3_img06_IDE_features.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2400"/>
              <a:t>4.4 Locating by XPath</a:t>
            </a:r>
          </a:p>
        </p:txBody>
      </p:sp>
      <p:sp>
        <p:nvSpPr>
          <p:cNvPr id="10" name="Text Placeholder 9"/>
          <p:cNvSpPr>
            <a:spLocks noGrp="1"/>
          </p:cNvSpPr>
          <p:nvPr>
            <p:ph idx="1"/>
          </p:nvPr>
        </p:nvSpPr>
        <p:spPr>
          <a:xfrm>
            <a:off x="419100" y="890964"/>
            <a:ext cx="8229600" cy="5148260"/>
          </a:xfrm>
        </p:spPr>
        <p:txBody>
          <a:bodyPr>
            <a:normAutofit/>
          </a:bodyPr>
          <a:lstStyle/>
          <a:p>
            <a:pPr>
              <a:buFont typeface="Wingdings" pitchFamily="2" charset="2"/>
              <a:buChar char="v"/>
            </a:pPr>
            <a:r>
              <a:rPr lang="en-US" sz="1800"/>
              <a:t>XPath is the language used for locating nodes in an XML document using path expressions. It can also be written for HTML as HTML is also one form of XML.</a:t>
            </a:r>
          </a:p>
          <a:p>
            <a:pPr>
              <a:buFont typeface="Wingdings" pitchFamily="2" charset="2"/>
              <a:buChar char="v"/>
            </a:pPr>
            <a:r>
              <a:rPr lang="en-US" sz="1800"/>
              <a:t>XPath can be used to either locate the element in absolute terms (not advised), or relative to an element that does have an id or name attribute.</a:t>
            </a:r>
          </a:p>
          <a:p>
            <a:pPr>
              <a:buFont typeface="Wingdings" pitchFamily="2" charset="2"/>
              <a:buChar char="v"/>
            </a:pPr>
            <a:r>
              <a:rPr lang="en-US" sz="1800"/>
              <a:t>Absolute XPaths contain the location of all elements from the root (html) and as a result are likely to fail with only the slightest adjustment to the application. </a:t>
            </a:r>
          </a:p>
          <a:p>
            <a:pPr marL="457200" lvl="1" indent="0">
              <a:buNone/>
            </a:pPr>
            <a:r>
              <a:rPr lang="en-US" sz="1400"/>
              <a:t>Example - /html/body/form/input[@type=‘submit’]</a:t>
            </a:r>
          </a:p>
          <a:p>
            <a:pPr marL="457200" lvl="1" indent="0">
              <a:buNone/>
            </a:pPr>
            <a:r>
              <a:rPr lang="en-US" sz="1400"/>
              <a:t>‘/’ selects root node i.e. html</a:t>
            </a:r>
          </a:p>
        </p:txBody>
      </p:sp>
      <p:sp>
        <p:nvSpPr>
          <p:cNvPr id="94210" name="AutoShape 2" descr="_images/chapt3_img06_IDE_features.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ext Placeholder 9"/>
          <p:cNvSpPr txBox="1">
            <a:spLocks/>
          </p:cNvSpPr>
          <p:nvPr/>
        </p:nvSpPr>
        <p:spPr>
          <a:xfrm>
            <a:off x="304800" y="3723064"/>
            <a:ext cx="8394700" cy="2334836"/>
          </a:xfrm>
          <a:prstGeom prst="rect">
            <a:avLst/>
          </a:prstGeom>
          <a:ln>
            <a:solidFill>
              <a:schemeClr val="tx1"/>
            </a:solidFill>
          </a:ln>
        </p:spPr>
        <p:txBody>
          <a:bodyPr lIns="45720" tIns="45720" rIns="45720" bIns="45720" anchor="t" anchorCtr="0">
            <a:normAutofit fontScale="62500" lnSpcReduction="20000"/>
          </a:bodyPr>
          <a:lstStyle>
            <a:lvl1pPr marL="231775" indent="-231775" algn="l" defTabSz="457200" rtl="0" eaLnBrk="1" latinLnBrk="0" hangingPunct="1">
              <a:spcBef>
                <a:spcPts val="600"/>
              </a:spcBef>
              <a:buClr>
                <a:srgbClr val="00B0F0"/>
              </a:buClr>
              <a:buFont typeface="Wingdings" pitchFamily="2" charset="2"/>
              <a:buChar char="§"/>
              <a:defRPr kumimoji="0" lang="en-US" sz="2400" b="0" i="0" u="none" strike="noStrike" kern="1200" cap="none" spc="0" normalizeH="0" baseline="0" noProof="0">
                <a:ln>
                  <a:noFill/>
                </a:ln>
                <a:solidFill>
                  <a:schemeClr val="accent6">
                    <a:lumMod val="50000"/>
                  </a:schemeClr>
                </a:solidFill>
                <a:effectLst/>
                <a:uLnTx/>
                <a:uFillTx/>
                <a:latin typeface="+mn-lt"/>
                <a:ea typeface="+mn-ea"/>
                <a:cs typeface="Arial"/>
              </a:defRPr>
            </a:lvl1pPr>
            <a:lvl2pPr marL="742950" indent="-285750" algn="l" defTabSz="457200" rtl="0" eaLnBrk="1" latinLnBrk="0" hangingPunct="1">
              <a:spcBef>
                <a:spcPts val="600"/>
              </a:spcBef>
              <a:buClr>
                <a:srgbClr val="00B0F0"/>
              </a:buClr>
              <a:buFont typeface="Wingdings" pitchFamily="2" charset="2"/>
              <a:buChar char="§"/>
              <a:defRPr kumimoji="0" lang="en-US" sz="2000" b="0" i="0" u="none" strike="noStrike" kern="1200" cap="none" spc="0" normalizeH="0" baseline="0" noProof="0">
                <a:ln>
                  <a:noFill/>
                </a:ln>
                <a:solidFill>
                  <a:schemeClr val="accent6">
                    <a:lumMod val="50000"/>
                  </a:schemeClr>
                </a:solidFill>
                <a:effectLst/>
                <a:uLnTx/>
                <a:uFillTx/>
                <a:latin typeface="+mn-lt"/>
                <a:ea typeface="+mn-ea"/>
                <a:cs typeface="+mn-cs"/>
              </a:defRPr>
            </a:lvl2pPr>
            <a:lvl3pPr marL="1143000" indent="-228600" algn="l" defTabSz="457200" rtl="0" eaLnBrk="1" latinLnBrk="0" hangingPunct="1">
              <a:spcBef>
                <a:spcPts val="600"/>
              </a:spcBef>
              <a:buClr>
                <a:srgbClr val="00B0F0"/>
              </a:buClr>
              <a:buFont typeface="Wingdings" pitchFamily="2" charset="2"/>
              <a:buChar char="§"/>
              <a:defRPr kumimoji="0" lang="en-US" sz="1400" b="0" i="0" u="none" strike="noStrike" kern="1200" cap="none" spc="0" normalizeH="0" baseline="0" noProof="0">
                <a:ln>
                  <a:noFill/>
                </a:ln>
                <a:solidFill>
                  <a:schemeClr val="accent6">
                    <a:lumMod val="50000"/>
                  </a:schemeClr>
                </a:solidFill>
                <a:effectLst/>
                <a:uLnTx/>
                <a:uFillTx/>
                <a:latin typeface="+mn-lt"/>
                <a:ea typeface="+mn-ea"/>
                <a:cs typeface="+mn-cs"/>
              </a:defRPr>
            </a:lvl3pPr>
            <a:lvl4pPr marL="1600200" indent="-228600" algn="l" defTabSz="457200" rtl="0" eaLnBrk="1" latinLnBrk="0" hangingPunct="1">
              <a:spcBef>
                <a:spcPts val="600"/>
              </a:spcBef>
              <a:buClr>
                <a:srgbClr val="00B0F0"/>
              </a:buClr>
              <a:buFont typeface="Wingdings" pitchFamily="2" charset="2"/>
              <a:buChar char="§"/>
              <a:defRPr kumimoji="0" lang="en-US" sz="1200" b="0" i="0" u="none" strike="noStrike" kern="1200" cap="none" spc="0" normalizeH="0" baseline="0" noProof="0">
                <a:ln>
                  <a:noFill/>
                </a:ln>
                <a:solidFill>
                  <a:schemeClr val="accent6">
                    <a:lumMod val="50000"/>
                  </a:schemeClr>
                </a:solidFill>
                <a:effectLst/>
                <a:uLnTx/>
                <a:uFillTx/>
                <a:latin typeface="+mn-lt"/>
                <a:ea typeface="+mn-ea"/>
                <a:cs typeface="+mn-cs"/>
              </a:defRPr>
            </a:lvl4pPr>
            <a:lvl5pPr marL="2057400" indent="-228600" algn="l" defTabSz="457200" rtl="0" eaLnBrk="1" latinLnBrk="0" hangingPunct="1">
              <a:spcBef>
                <a:spcPts val="600"/>
              </a:spcBef>
              <a:buClr>
                <a:srgbClr val="00B0F0"/>
              </a:buClr>
              <a:buFont typeface="Wingdings" pitchFamily="2" charset="2"/>
              <a:buChar char="§"/>
              <a:defRPr kumimoji="0" lang="en-US" sz="1100" b="0" i="0" u="none" strike="noStrike" kern="1200" cap="none" spc="0" normalizeH="0" baseline="0" noProof="0">
                <a:ln>
                  <a:noFill/>
                </a:ln>
                <a:solidFill>
                  <a:schemeClr val="accent6">
                    <a:lumMod val="50000"/>
                  </a:schemeClr>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a:t>For instance, your page source could have structure as follows:</a:t>
            </a:r>
          </a:p>
          <a:p>
            <a:pPr>
              <a:buFont typeface="Wingdings" pitchFamily="2" charset="2"/>
              <a:buNone/>
            </a:pPr>
            <a:r>
              <a:rPr lang="en-US" sz="1800"/>
              <a:t>&lt;html&gt; </a:t>
            </a:r>
          </a:p>
          <a:p>
            <a:pPr lvl="1">
              <a:buFont typeface="Wingdings" pitchFamily="2" charset="2"/>
              <a:buNone/>
            </a:pPr>
            <a:r>
              <a:rPr lang="en-US" sz="1800"/>
              <a:t>&lt;body&gt; </a:t>
            </a:r>
          </a:p>
          <a:p>
            <a:pPr lvl="2">
              <a:buFont typeface="Wingdings" pitchFamily="2" charset="2"/>
              <a:buNone/>
            </a:pPr>
            <a:r>
              <a:rPr lang="en-US" sz="1800"/>
              <a:t>&lt;form id="loginForm"&gt; </a:t>
            </a:r>
          </a:p>
          <a:p>
            <a:pPr lvl="2">
              <a:buFont typeface="Wingdings" pitchFamily="2" charset="2"/>
              <a:buNone/>
            </a:pPr>
            <a:r>
              <a:rPr lang="en-US" sz="1800"/>
              <a:t>	&lt;input type="text" /&gt; </a:t>
            </a:r>
          </a:p>
          <a:p>
            <a:pPr lvl="2">
              <a:buFont typeface="Wingdings" pitchFamily="2" charset="2"/>
              <a:buNone/>
            </a:pPr>
            <a:r>
              <a:rPr lang="en-US" sz="1800"/>
              <a:t>	&lt;input type="password" /&gt; </a:t>
            </a:r>
          </a:p>
          <a:p>
            <a:pPr lvl="2">
              <a:buFont typeface="Wingdings" pitchFamily="2" charset="2"/>
              <a:buNone/>
            </a:pPr>
            <a:r>
              <a:rPr lang="en-US" sz="1800"/>
              <a:t>	&lt;input type="submit" value="Login" /&gt; </a:t>
            </a:r>
          </a:p>
          <a:p>
            <a:pPr lvl="2">
              <a:buFont typeface="Wingdings" pitchFamily="2" charset="2"/>
              <a:buNone/>
            </a:pPr>
            <a:r>
              <a:rPr lang="en-US" sz="1800"/>
              <a:t>&lt;/form&gt; </a:t>
            </a:r>
          </a:p>
          <a:p>
            <a:pPr lvl="1">
              <a:buFont typeface="Wingdings" pitchFamily="2" charset="2"/>
              <a:buNone/>
            </a:pPr>
            <a:r>
              <a:rPr lang="en-US" sz="1800"/>
              <a:t>&lt;/body&gt; </a:t>
            </a:r>
          </a:p>
          <a:p>
            <a:pPr>
              <a:buFont typeface="Wingdings" pitchFamily="2" charset="2"/>
              <a:buNone/>
            </a:pPr>
            <a:r>
              <a:rPr lang="en-US" sz="1800"/>
              <a:t>&lt;html&gt;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2400"/>
              <a:t>Contd..</a:t>
            </a:r>
          </a:p>
        </p:txBody>
      </p:sp>
      <p:sp>
        <p:nvSpPr>
          <p:cNvPr id="10" name="Text Placeholder 9"/>
          <p:cNvSpPr>
            <a:spLocks noGrp="1"/>
          </p:cNvSpPr>
          <p:nvPr>
            <p:ph idx="1"/>
          </p:nvPr>
        </p:nvSpPr>
        <p:spPr>
          <a:xfrm>
            <a:off x="457200" y="941764"/>
            <a:ext cx="8229600" cy="5148260"/>
          </a:xfrm>
        </p:spPr>
        <p:txBody>
          <a:bodyPr>
            <a:normAutofit/>
          </a:bodyPr>
          <a:lstStyle/>
          <a:p>
            <a:pPr>
              <a:buFont typeface="Wingdings" pitchFamily="2" charset="2"/>
              <a:buChar char="v"/>
            </a:pPr>
            <a:r>
              <a:rPr lang="en-US" sz="1800"/>
              <a:t>By finding a nearby element with an id or name attribute , you can locate your target element based on the relationship. This is much less likely to change and can make your tests more robust</a:t>
            </a:r>
          </a:p>
          <a:p>
            <a:pPr marL="457200" lvl="1" indent="0">
              <a:buNone/>
            </a:pPr>
            <a:r>
              <a:rPr lang="en-US" sz="1400"/>
              <a:t>Example - //form[@id=‘loginForm’]/input[@type=‘submit’]</a:t>
            </a:r>
          </a:p>
          <a:p>
            <a:pPr marL="457200" lvl="1" indent="0">
              <a:buNone/>
            </a:pPr>
            <a:r>
              <a:rPr lang="en-US" sz="1400"/>
              <a:t>‘//’ – selects any matching node, in this case a ‘form’</a:t>
            </a:r>
          </a:p>
          <a:p>
            <a:pPr marL="457200" lvl="1" indent="0">
              <a:buNone/>
            </a:pPr>
            <a:r>
              <a:rPr lang="en-US" sz="1400"/>
              <a:t>This is less likely to break in comparison with the absolute XPath</a:t>
            </a:r>
          </a:p>
          <a:p>
            <a:pPr>
              <a:buFont typeface="Wingdings" pitchFamily="2" charset="2"/>
              <a:buChar char="v"/>
            </a:pPr>
            <a:r>
              <a:rPr lang="en-US" sz="1800"/>
              <a:t>* wildcard refers to any node. For example, //*[@id=‘loginForm’]</a:t>
            </a:r>
          </a:p>
          <a:p>
            <a:pPr>
              <a:buFont typeface="Wingdings" pitchFamily="2" charset="2"/>
              <a:buChar char="v"/>
            </a:pPr>
            <a:r>
              <a:rPr lang="en-US" sz="1800"/>
              <a:t>@ refers to attribute name</a:t>
            </a:r>
          </a:p>
          <a:p>
            <a:pPr>
              <a:buFont typeface="Wingdings" pitchFamily="2" charset="2"/>
              <a:buChar char="v"/>
            </a:pPr>
            <a:r>
              <a:rPr lang="en-US" sz="1800"/>
              <a:t>Nodes can be referred by index. For example, //form[@id=‘loginForm’]/input[3] refers to third input element in the tree structure</a:t>
            </a:r>
          </a:p>
          <a:p>
            <a:pPr>
              <a:buFont typeface="Wingdings" pitchFamily="2" charset="2"/>
              <a:buChar char="v"/>
            </a:pPr>
            <a:r>
              <a:rPr lang="en-US" sz="1800"/>
              <a:t>Operators are supported. For example, //form[@id=‘loginForm’]/input[@type=‘submit’ and @value=‘Login’]</a:t>
            </a:r>
          </a:p>
          <a:p>
            <a:pPr>
              <a:buFont typeface="Wingdings" pitchFamily="2" charset="2"/>
              <a:buChar char="v"/>
            </a:pPr>
            <a:r>
              <a:rPr lang="en-US" sz="1800"/>
              <a:t>There are useful string functions like contains, starts-with. For example, //a[contains(text(), ‘account’)] matches &lt;a&gt;John’s account &lt;/a&gt;</a:t>
            </a:r>
          </a:p>
          <a:p>
            <a:pPr marL="0" indent="0">
              <a:buNone/>
            </a:pPr>
            <a:endParaRPr lang="en-US" sz="1800"/>
          </a:p>
        </p:txBody>
      </p:sp>
      <p:sp>
        <p:nvSpPr>
          <p:cNvPr id="94210" name="AutoShape 2" descr="_images/chapt3_img06_IDE_features.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763349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2400"/>
              <a:t>Contd..</a:t>
            </a:r>
          </a:p>
        </p:txBody>
      </p:sp>
      <p:sp>
        <p:nvSpPr>
          <p:cNvPr id="10" name="Text Placeholder 9"/>
          <p:cNvSpPr>
            <a:spLocks noGrp="1"/>
          </p:cNvSpPr>
          <p:nvPr>
            <p:ph idx="1"/>
          </p:nvPr>
        </p:nvSpPr>
        <p:spPr/>
        <p:txBody>
          <a:bodyPr>
            <a:normAutofit/>
          </a:bodyPr>
          <a:lstStyle/>
          <a:p>
            <a:pPr>
              <a:buNone/>
            </a:pPr>
            <a:r>
              <a:rPr lang="en-US" sz="1800"/>
              <a:t>&lt;html&gt;</a:t>
            </a:r>
          </a:p>
          <a:p>
            <a:pPr>
              <a:buNone/>
            </a:pPr>
            <a:r>
              <a:rPr lang="en-US" sz="1800"/>
              <a:t> 	&lt;body&gt; </a:t>
            </a:r>
          </a:p>
          <a:p>
            <a:pPr lvl="2">
              <a:buNone/>
            </a:pPr>
            <a:r>
              <a:rPr lang="en-US" sz="1800"/>
              <a:t>&lt;form id="loginForm"&gt; </a:t>
            </a:r>
          </a:p>
          <a:p>
            <a:pPr lvl="3">
              <a:buNone/>
            </a:pPr>
            <a:r>
              <a:rPr lang="en-US" sz="1800"/>
              <a:t>&lt;input name="username" type="text" /&gt; </a:t>
            </a:r>
          </a:p>
          <a:p>
            <a:pPr lvl="3">
              <a:buNone/>
            </a:pPr>
            <a:r>
              <a:rPr lang="en-US" sz="1800"/>
              <a:t>&lt;input name="password" type="password" /&gt;</a:t>
            </a:r>
          </a:p>
          <a:p>
            <a:pPr lvl="3">
              <a:buNone/>
            </a:pPr>
            <a:r>
              <a:rPr lang="en-US" sz="1800"/>
              <a:t> &lt;input name="continue" type="submit" value="Login" /&gt;</a:t>
            </a:r>
          </a:p>
          <a:p>
            <a:pPr lvl="3">
              <a:buNone/>
            </a:pPr>
            <a:r>
              <a:rPr lang="en-US" sz="1800"/>
              <a:t> &lt;input name="continue" type="button" value="Clear" /&gt;</a:t>
            </a:r>
          </a:p>
          <a:p>
            <a:pPr lvl="2">
              <a:buNone/>
            </a:pPr>
            <a:r>
              <a:rPr lang="en-US" sz="1800"/>
              <a:t> &lt;/form&gt; </a:t>
            </a:r>
          </a:p>
          <a:p>
            <a:pPr>
              <a:buNone/>
            </a:pPr>
            <a:r>
              <a:rPr lang="en-US" sz="1800"/>
              <a:t>	&lt;/body&gt; </a:t>
            </a:r>
          </a:p>
          <a:p>
            <a:pPr>
              <a:buNone/>
            </a:pPr>
            <a:r>
              <a:rPr lang="en-US" sz="1800"/>
              <a:t>&lt;html&gt;</a:t>
            </a:r>
          </a:p>
          <a:p>
            <a:pPr>
              <a:buFont typeface="Wingdings" pitchFamily="2" charset="2"/>
              <a:buChar char="§"/>
            </a:pPr>
            <a:r>
              <a:rPr lang="en-US" sz="1800"/>
              <a:t>xpath=/html/body/form[1]  - Absolute path (would break if the HTML was changed only slightly) </a:t>
            </a:r>
          </a:p>
          <a:p>
            <a:pPr>
              <a:buFont typeface="Wingdings" pitchFamily="2" charset="2"/>
              <a:buChar char="§"/>
            </a:pPr>
            <a:r>
              <a:rPr lang="en-US" sz="1800"/>
              <a:t>//form[1] - First form element in the HTML </a:t>
            </a:r>
          </a:p>
          <a:p>
            <a:pPr>
              <a:buFont typeface="Wingdings" pitchFamily="2" charset="2"/>
              <a:buChar char="§"/>
            </a:pPr>
            <a:r>
              <a:rPr lang="en-US" sz="1800"/>
              <a:t>xpath=//form[@id='loginForm'] - The form element with attribute named ‘id’ and the value ‘loginForm</a:t>
            </a:r>
          </a:p>
        </p:txBody>
      </p:sp>
      <p:sp>
        <p:nvSpPr>
          <p:cNvPr id="94210" name="AutoShape 2" descr="_images/chapt3_img06_IDE_features.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2400"/>
              <a:t>4.5 Locating by CSS</a:t>
            </a:r>
          </a:p>
        </p:txBody>
      </p:sp>
      <p:sp>
        <p:nvSpPr>
          <p:cNvPr id="10" name="Text Placeholder 9"/>
          <p:cNvSpPr>
            <a:spLocks noGrp="1"/>
          </p:cNvSpPr>
          <p:nvPr>
            <p:ph idx="1"/>
          </p:nvPr>
        </p:nvSpPr>
        <p:spPr/>
        <p:txBody>
          <a:bodyPr>
            <a:normAutofit/>
          </a:bodyPr>
          <a:lstStyle/>
          <a:p>
            <a:pPr>
              <a:buFont typeface="Wingdings" pitchFamily="2" charset="2"/>
              <a:buChar char="v"/>
            </a:pPr>
            <a:endParaRPr lang="en-US" sz="1800"/>
          </a:p>
          <a:p>
            <a:pPr>
              <a:buFont typeface="Wingdings" pitchFamily="2" charset="2"/>
              <a:buChar char="v"/>
            </a:pPr>
            <a:r>
              <a:rPr lang="en-US" sz="1800"/>
              <a:t>CSS (Cascading Style Sheets) is a language for describing the rendering of HTML and XML documents. </a:t>
            </a:r>
          </a:p>
          <a:p>
            <a:pPr>
              <a:buFont typeface="Wingdings" pitchFamily="2" charset="2"/>
              <a:buChar char="v"/>
            </a:pPr>
            <a:r>
              <a:rPr lang="en-US" sz="1800"/>
              <a:t>CSS uses Selectors for binding style properties to elements in the document. </a:t>
            </a:r>
          </a:p>
          <a:p>
            <a:pPr>
              <a:buFont typeface="Wingdings" pitchFamily="2" charset="2"/>
              <a:buChar char="v"/>
            </a:pPr>
            <a:r>
              <a:rPr lang="en-US" sz="1800"/>
              <a:t>These Selectors can be used by Selenium as another locating strategy.</a:t>
            </a:r>
          </a:p>
          <a:p>
            <a:pPr>
              <a:buFont typeface="Wingdings" pitchFamily="2" charset="2"/>
              <a:buChar char="v"/>
            </a:pPr>
            <a:r>
              <a:rPr lang="en-US" sz="1800"/>
              <a:t>“&gt;” refers to child element. Example – “div  &gt; a” refers to “a” tag which is child of “div” tag</a:t>
            </a:r>
          </a:p>
          <a:p>
            <a:pPr>
              <a:buFont typeface="Wingdings" pitchFamily="2" charset="2"/>
              <a:buChar char="v"/>
            </a:pPr>
            <a:r>
              <a:rPr lang="en-US" sz="1800"/>
              <a:t>Whitespace refers to an element which is inside or one of it’s children of reference element. Example – “div a” refers to “a” tag which is inside of “div” tag</a:t>
            </a:r>
          </a:p>
          <a:p>
            <a:pPr>
              <a:buFont typeface="Wingdings" pitchFamily="2" charset="2"/>
              <a:buChar char="v"/>
            </a:pPr>
            <a:r>
              <a:rPr lang="en-US" sz="1800"/>
              <a:t>Id attribute is referred to with #. Example - &lt;div id=‘example’&gt; is referred as “div#example”</a:t>
            </a:r>
          </a:p>
          <a:p>
            <a:pPr>
              <a:buFont typeface="Wingdings" pitchFamily="2" charset="2"/>
              <a:buChar char="v"/>
            </a:pPr>
            <a:r>
              <a:rPr lang="en-US" sz="1800"/>
              <a:t>Class attribute is referred to with dot. Example - &lt;div class=‘example’&gt; is referred as “div.example”</a:t>
            </a:r>
          </a:p>
        </p:txBody>
      </p:sp>
      <p:sp>
        <p:nvSpPr>
          <p:cNvPr id="94210" name="AutoShape 2" descr="_images/chapt3_img06_IDE_features.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2400"/>
              <a:t>4.6 Locating by DOM</a:t>
            </a:r>
          </a:p>
        </p:txBody>
      </p:sp>
      <p:sp>
        <p:nvSpPr>
          <p:cNvPr id="10" name="Text Placeholder 9"/>
          <p:cNvSpPr>
            <a:spLocks noGrp="1"/>
          </p:cNvSpPr>
          <p:nvPr>
            <p:ph idx="1"/>
          </p:nvPr>
        </p:nvSpPr>
        <p:spPr/>
        <p:txBody>
          <a:bodyPr>
            <a:normAutofit/>
          </a:bodyPr>
          <a:lstStyle/>
          <a:p>
            <a:pPr>
              <a:buFont typeface="Wingdings" pitchFamily="2" charset="2"/>
              <a:buChar char="v"/>
            </a:pPr>
            <a:r>
              <a:rPr lang="en-US" sz="1800"/>
              <a:t>The Document Object Model represents an HTML document and can be accessed using JavaScript. This location strategy takes JavaScript that evaluates to an element on the page, which can be simply the element’s location using the hierarchical dotted notation.</a:t>
            </a:r>
          </a:p>
          <a:p>
            <a:pPr>
              <a:buFont typeface="Wingdings" pitchFamily="2" charset="2"/>
              <a:buChar char="v"/>
            </a:pPr>
            <a:endParaRPr lang="en-US" sz="1800"/>
          </a:p>
          <a:p>
            <a:pPr>
              <a:buFont typeface="Wingdings" pitchFamily="2" charset="2"/>
              <a:buChar char="v"/>
            </a:pPr>
            <a:r>
              <a:rPr lang="en-US" sz="1800"/>
              <a:t>Since only dom locators start with “document”, it is not necessary to include the dom= label when specifying a DOM locator.</a:t>
            </a:r>
          </a:p>
          <a:p>
            <a:endParaRPr lang="en-US" sz="1800"/>
          </a:p>
        </p:txBody>
      </p:sp>
      <p:sp>
        <p:nvSpPr>
          <p:cNvPr id="94210" name="AutoShape 2" descr="_images/chapt3_img06_IDE_features.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267660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2400"/>
              <a:t>Contd..</a:t>
            </a:r>
          </a:p>
        </p:txBody>
      </p:sp>
      <p:sp>
        <p:nvSpPr>
          <p:cNvPr id="10" name="Text Placeholder 9"/>
          <p:cNvSpPr>
            <a:spLocks noGrp="1"/>
          </p:cNvSpPr>
          <p:nvPr>
            <p:ph idx="1"/>
          </p:nvPr>
        </p:nvSpPr>
        <p:spPr/>
        <p:txBody>
          <a:bodyPr>
            <a:normAutofit/>
          </a:bodyPr>
          <a:lstStyle/>
          <a:p>
            <a:pPr>
              <a:buNone/>
            </a:pPr>
            <a:r>
              <a:rPr lang="en-US" sz="1800"/>
              <a:t>&lt;html&gt;</a:t>
            </a:r>
          </a:p>
          <a:p>
            <a:pPr lvl="1">
              <a:buNone/>
            </a:pPr>
            <a:r>
              <a:rPr lang="en-US" sz="1800"/>
              <a:t> &lt;body&gt;</a:t>
            </a:r>
          </a:p>
          <a:p>
            <a:pPr lvl="2">
              <a:buNone/>
            </a:pPr>
            <a:r>
              <a:rPr lang="en-US" sz="1800"/>
              <a:t> &lt;form id="loginForm"&gt; </a:t>
            </a:r>
          </a:p>
          <a:p>
            <a:pPr lvl="3">
              <a:buNone/>
            </a:pPr>
            <a:r>
              <a:rPr lang="en-US" sz="1800"/>
              <a:t>&lt;input name="username" type="text" /&gt;</a:t>
            </a:r>
          </a:p>
          <a:p>
            <a:pPr lvl="3">
              <a:buNone/>
            </a:pPr>
            <a:r>
              <a:rPr lang="en-US" sz="1800"/>
              <a:t> &lt;input name="password" type="password" /&gt;</a:t>
            </a:r>
          </a:p>
          <a:p>
            <a:pPr lvl="3">
              <a:buNone/>
            </a:pPr>
            <a:r>
              <a:rPr lang="en-US" sz="1800"/>
              <a:t> &lt;input name="continue" type="submit" value="Login" /&gt;</a:t>
            </a:r>
          </a:p>
          <a:p>
            <a:pPr lvl="3">
              <a:buNone/>
            </a:pPr>
            <a:r>
              <a:rPr lang="en-US" sz="1800"/>
              <a:t> &lt;input name="continue" type="button" value="Clear" /&gt; </a:t>
            </a:r>
          </a:p>
          <a:p>
            <a:pPr lvl="2">
              <a:buNone/>
            </a:pPr>
            <a:r>
              <a:rPr lang="en-US" sz="1800"/>
              <a:t>&lt;/form&gt; </a:t>
            </a:r>
          </a:p>
          <a:p>
            <a:pPr lvl="1">
              <a:buNone/>
            </a:pPr>
            <a:r>
              <a:rPr lang="en-US" sz="1800"/>
              <a:t>&lt;/body&gt; </a:t>
            </a:r>
          </a:p>
          <a:p>
            <a:pPr>
              <a:buNone/>
            </a:pPr>
            <a:r>
              <a:rPr lang="en-US" sz="1800"/>
              <a:t>&lt;html&gt;</a:t>
            </a:r>
          </a:p>
          <a:p>
            <a:pPr>
              <a:buFont typeface="Wingdings" pitchFamily="2" charset="2"/>
              <a:buChar char="§"/>
            </a:pPr>
            <a:r>
              <a:rPr lang="en-US" sz="1800"/>
              <a:t>dom =document.getElementById('loginForm')  </a:t>
            </a:r>
          </a:p>
          <a:p>
            <a:pPr>
              <a:buFont typeface="Wingdings" pitchFamily="2" charset="2"/>
              <a:buChar char="§"/>
            </a:pPr>
            <a:r>
              <a:rPr lang="en-US" sz="1800"/>
              <a:t>dom=document.forms ['loginForm']  </a:t>
            </a:r>
          </a:p>
          <a:p>
            <a:pPr>
              <a:buFont typeface="Wingdings" pitchFamily="2" charset="2"/>
              <a:buChar char="§"/>
            </a:pPr>
            <a:r>
              <a:rPr lang="en-US" sz="1800"/>
              <a:t>dom=document.forms [0] </a:t>
            </a:r>
          </a:p>
        </p:txBody>
      </p:sp>
      <p:sp>
        <p:nvSpPr>
          <p:cNvPr id="94210" name="AutoShape 2" descr="_images/chapt3_img06_IDE_features.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36810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320"/>
            <a:ext cx="8229600" cy="461665"/>
          </a:xfrm>
        </p:spPr>
        <p:txBody>
          <a:bodyPr/>
          <a:lstStyle/>
          <a:p>
            <a:r>
              <a:rPr lang="en-US" sz="2400"/>
              <a:t>1.1 Selenium Basics</a:t>
            </a:r>
          </a:p>
        </p:txBody>
      </p:sp>
      <p:sp>
        <p:nvSpPr>
          <p:cNvPr id="3" name="Content Placeholder 2"/>
          <p:cNvSpPr>
            <a:spLocks noGrp="1"/>
          </p:cNvSpPr>
          <p:nvPr>
            <p:ph idx="1"/>
          </p:nvPr>
        </p:nvSpPr>
        <p:spPr/>
        <p:txBody>
          <a:bodyPr>
            <a:normAutofit/>
          </a:bodyPr>
          <a:lstStyle/>
          <a:p>
            <a:r>
              <a:rPr lang="en-US" sz="1800" b="1"/>
              <a:t>Selenium automates browsers.</a:t>
            </a:r>
          </a:p>
          <a:p>
            <a:pPr lvl="1">
              <a:buFont typeface="Wingdings" pitchFamily="2" charset="2"/>
              <a:buChar char="v"/>
            </a:pPr>
            <a:r>
              <a:rPr lang="en-US" sz="1800"/>
              <a:t>Selenium is one of the most well-known web testing automation tools.</a:t>
            </a:r>
          </a:p>
          <a:p>
            <a:pPr lvl="1">
              <a:buFont typeface="Wingdings" pitchFamily="2" charset="2"/>
              <a:buChar char="v"/>
            </a:pPr>
            <a:r>
              <a:rPr lang="en-US" sz="1800"/>
              <a:t>Is a suite of tools to automate web browsers across many platforms including Microsoft Windows, Apple OS X, Linux. </a:t>
            </a:r>
          </a:p>
          <a:p>
            <a:pPr lvl="1">
              <a:buFont typeface="Wingdings" pitchFamily="2" charset="2"/>
              <a:buChar char="v"/>
            </a:pPr>
            <a:r>
              <a:rPr lang="en-US" sz="1800"/>
              <a:t>Runs in many browsers including Firefox, Internet Explorer, Safari, Chrome, Opera</a:t>
            </a:r>
          </a:p>
          <a:p>
            <a:pPr lvl="1">
              <a:buFont typeface="Wingdings" pitchFamily="2" charset="2"/>
              <a:buChar char="v"/>
            </a:pPr>
            <a:r>
              <a:rPr lang="en-US" sz="1800"/>
              <a:t>Can be controlled by many programming languages including Java, C#, Python, Ruby, PHP, Perl and JavaScript. </a:t>
            </a:r>
          </a:p>
          <a:p>
            <a:pPr lvl="1">
              <a:buFont typeface="Wingdings" pitchFamily="2" charset="2"/>
              <a:buChar char="v"/>
            </a:pPr>
            <a:r>
              <a:rPr lang="en-US" sz="1800"/>
              <a:t>It is an open source project that allows testers and developers alike to develop functional tests to drive the browser. </a:t>
            </a:r>
            <a:endParaRPr lang="en-US" sz="1800" b="1"/>
          </a:p>
          <a:p>
            <a:pPr marL="457200" lvl="1" indent="0">
              <a:buNone/>
            </a:pPr>
            <a:endParaRPr lang="en-US" sz="18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2400"/>
              <a:t>4.7 Matching Text Patterns</a:t>
            </a:r>
          </a:p>
        </p:txBody>
      </p:sp>
      <p:sp>
        <p:nvSpPr>
          <p:cNvPr id="10" name="Text Placeholder 9"/>
          <p:cNvSpPr>
            <a:spLocks noGrp="1"/>
          </p:cNvSpPr>
          <p:nvPr>
            <p:ph idx="1"/>
          </p:nvPr>
        </p:nvSpPr>
        <p:spPr/>
        <p:txBody>
          <a:bodyPr>
            <a:normAutofit/>
          </a:bodyPr>
          <a:lstStyle/>
          <a:p>
            <a:pPr>
              <a:buFont typeface="Wingdings" pitchFamily="2" charset="2"/>
              <a:buChar char="v"/>
            </a:pPr>
            <a:r>
              <a:rPr lang="en-US" sz="1800"/>
              <a:t>Like locators, patterns are a type of parameter frequently required by Selenese commands. </a:t>
            </a:r>
          </a:p>
          <a:p>
            <a:pPr>
              <a:buFont typeface="Wingdings" pitchFamily="2" charset="2"/>
              <a:buChar char="v"/>
            </a:pPr>
            <a:r>
              <a:rPr lang="en-US" sz="1800"/>
              <a:t>There are three types of patterns: </a:t>
            </a:r>
            <a:r>
              <a:rPr lang="en-US" sz="1800" b="1"/>
              <a:t>globbing, regular expressions, and exact</a:t>
            </a:r>
          </a:p>
          <a:p>
            <a:pPr>
              <a:buFont typeface="Wingdings" pitchFamily="2" charset="2"/>
              <a:buChar char="v"/>
            </a:pPr>
            <a:r>
              <a:rPr lang="en-US" sz="1800"/>
              <a:t>To specify a globbing pattern parameter for a Selenese command, you can prefix the pattern with a glob</a:t>
            </a:r>
            <a:r>
              <a:rPr lang="en-US" sz="1800" b="1"/>
              <a:t>:</a:t>
            </a:r>
            <a:r>
              <a:rPr lang="en-US" sz="1800"/>
              <a:t> label.</a:t>
            </a:r>
          </a:p>
          <a:p>
            <a:pPr>
              <a:buFont typeface="Wingdings" pitchFamily="2" charset="2"/>
              <a:buChar char="v"/>
            </a:pPr>
            <a:r>
              <a:rPr lang="en-US" sz="1800"/>
              <a:t>Regular expression patterns in Selenese need to be prefixed with either regexp: or regexpi:. The former is case-sensitive; the latter is case-insensitive.</a:t>
            </a:r>
          </a:p>
          <a:p>
            <a:pPr>
              <a:buFont typeface="Wingdings" pitchFamily="2" charset="2"/>
              <a:buChar char="v"/>
            </a:pPr>
            <a:endParaRPr lang="en-US" sz="1800"/>
          </a:p>
        </p:txBody>
      </p:sp>
      <p:sp>
        <p:nvSpPr>
          <p:cNvPr id="94210" name="AutoShape 2" descr="_images/chapt3_img06_IDE_features.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5569100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321"/>
            <a:ext cx="8229600" cy="461665"/>
          </a:xfrm>
        </p:spPr>
        <p:txBody>
          <a:bodyPr/>
          <a:lstStyle/>
          <a:p>
            <a:r>
              <a:rPr lang="en-US" sz="2400"/>
              <a:t>4.8 Firebug</a:t>
            </a:r>
          </a:p>
        </p:txBody>
      </p:sp>
      <p:sp>
        <p:nvSpPr>
          <p:cNvPr id="3" name="Content Placeholder 2"/>
          <p:cNvSpPr>
            <a:spLocks noGrp="1"/>
          </p:cNvSpPr>
          <p:nvPr>
            <p:ph idx="1"/>
          </p:nvPr>
        </p:nvSpPr>
        <p:spPr/>
        <p:txBody>
          <a:bodyPr>
            <a:normAutofit/>
          </a:bodyPr>
          <a:lstStyle/>
          <a:p>
            <a:r>
              <a:rPr lang="en-US" sz="1800"/>
              <a:t>It integrates with firefox  to edit, debug, and monitor CSS, HTML, and JavaScript live in any web page.</a:t>
            </a:r>
          </a:p>
          <a:p>
            <a:endParaRPr lang="en-US" sz="1800"/>
          </a:p>
          <a:p>
            <a:r>
              <a:rPr lang="en-US" sz="1800"/>
              <a:t>CSS and XPath of an web element can be found using firebug.</a:t>
            </a:r>
          </a:p>
          <a:p>
            <a:endParaRPr lang="en-US" sz="1800"/>
          </a:p>
          <a:p>
            <a:r>
              <a:rPr lang="en-US" sz="1800"/>
              <a:t>Once firebug is installed, firebug can be opened using F12 after opening the browser.</a:t>
            </a:r>
          </a:p>
          <a:p>
            <a:endParaRPr lang="en-US" sz="1800"/>
          </a:p>
          <a:p>
            <a:r>
              <a:rPr lang="en-US" sz="1800"/>
              <a:t>Using </a:t>
            </a:r>
            <a:r>
              <a:rPr lang="en-US" sz="1800" b="1"/>
              <a:t>inspect</a:t>
            </a:r>
            <a:r>
              <a:rPr lang="en-US" sz="1800"/>
              <a:t> button,  the  CSS and XPath can be found of any web element.</a:t>
            </a:r>
          </a:p>
          <a:p>
            <a:endParaRPr lang="en-US" sz="1800"/>
          </a:p>
          <a:p>
            <a:endParaRPr lang="en-US" sz="1800"/>
          </a:p>
        </p:txBody>
      </p:sp>
    </p:spTree>
    <p:extLst>
      <p:ext uri="{BB962C8B-B14F-4D97-AF65-F5344CB8AC3E}">
        <p14:creationId xmlns:p14="http://schemas.microsoft.com/office/powerpoint/2010/main" val="13732551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320"/>
            <a:ext cx="8229600" cy="461665"/>
          </a:xfrm>
        </p:spPr>
        <p:txBody>
          <a:bodyPr/>
          <a:lstStyle/>
          <a:p>
            <a:r>
              <a:rPr lang="en-US" sz="2400"/>
              <a:t>Contd..</a:t>
            </a:r>
          </a:p>
        </p:txBody>
      </p:sp>
      <p:pic>
        <p:nvPicPr>
          <p:cNvPr id="1026" name="Picture 2"/>
          <p:cNvPicPr>
            <a:picLocks noGrp="1" noChangeAspect="1" noChangeArrowheads="1"/>
          </p:cNvPicPr>
          <p:nvPr>
            <p:ph idx="1"/>
          </p:nvPr>
        </p:nvPicPr>
        <p:blipFill>
          <a:blip r:embed="rId3"/>
          <a:stretch>
            <a:fillRect/>
          </a:stretch>
        </p:blipFill>
        <p:spPr bwMode="auto">
          <a:xfrm>
            <a:off x="1238250" y="2147094"/>
            <a:ext cx="6667500" cy="3143250"/>
          </a:xfrm>
          <a:prstGeom prst="rect">
            <a:avLst/>
          </a:prstGeom>
          <a:noFill/>
          <a:ln w="9525">
            <a:noFill/>
            <a:miter lim="800000"/>
            <a:headEnd/>
            <a:tailEnd/>
          </a:ln>
          <a:effectLst/>
        </p:spPr>
      </p:pic>
    </p:spTree>
    <p:extLst>
      <p:ext uri="{BB962C8B-B14F-4D97-AF65-F5344CB8AC3E}">
        <p14:creationId xmlns:p14="http://schemas.microsoft.com/office/powerpoint/2010/main" val="32309795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normAutofit/>
          </a:bodyPr>
          <a:lstStyle/>
          <a:p>
            <a:r>
              <a:rPr lang="en-US" sz="2800"/>
              <a:t>5.Selenium Webdriver</a:t>
            </a:r>
          </a:p>
        </p:txBody>
      </p:sp>
      <p:sp>
        <p:nvSpPr>
          <p:cNvPr id="3" name="Text Placeholder 2"/>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8498718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320"/>
            <a:ext cx="8229600" cy="461665"/>
          </a:xfrm>
        </p:spPr>
        <p:txBody>
          <a:bodyPr/>
          <a:lstStyle/>
          <a:p>
            <a:r>
              <a:rPr lang="en-US" sz="2400"/>
              <a:t>5.1 Selenium Web-Driver</a:t>
            </a:r>
          </a:p>
        </p:txBody>
      </p:sp>
      <p:sp>
        <p:nvSpPr>
          <p:cNvPr id="3" name="Content Placeholder 2"/>
          <p:cNvSpPr>
            <a:spLocks noGrp="1"/>
          </p:cNvSpPr>
          <p:nvPr>
            <p:ph idx="1"/>
          </p:nvPr>
        </p:nvSpPr>
        <p:spPr/>
        <p:txBody>
          <a:bodyPr>
            <a:normAutofit/>
          </a:bodyPr>
          <a:lstStyle/>
          <a:p>
            <a:r>
              <a:rPr lang="en-US" sz="1800"/>
              <a:t>It is designed to providing an simpler, more concise programming interface.</a:t>
            </a:r>
          </a:p>
          <a:p>
            <a:endParaRPr lang="en-US" sz="1800"/>
          </a:p>
          <a:p>
            <a:r>
              <a:rPr lang="en-US" sz="1800"/>
              <a:t>It addresses some limitations in the Selenium-RC API.</a:t>
            </a:r>
          </a:p>
          <a:p>
            <a:endParaRPr lang="en-US" sz="1800"/>
          </a:p>
          <a:p>
            <a:r>
              <a:rPr lang="en-US" sz="1800"/>
              <a:t>It was developed to better support dynamic web pages where elements of a page may change without the page itself being reloaded.</a:t>
            </a:r>
          </a:p>
          <a:p>
            <a:endParaRPr lang="en-US" sz="1800"/>
          </a:p>
          <a:p>
            <a:r>
              <a:rPr lang="en-US" sz="1800"/>
              <a:t>It’s goal is to supply a well-designed object-oriented API that provides improved support for modern advanced web-app testing problems</a:t>
            </a:r>
          </a:p>
          <a:p>
            <a:endParaRPr lang="en-US" sz="1800"/>
          </a:p>
          <a:p>
            <a:r>
              <a:rPr lang="en-US" sz="1800"/>
              <a:t>Selenium-Web Driver makes direct calls to the browser using each browser’s native support for automation.</a:t>
            </a:r>
          </a:p>
          <a:p>
            <a:endParaRPr lang="en-US" sz="1800"/>
          </a:p>
          <a:p>
            <a:pPr>
              <a:buNone/>
            </a:pPr>
            <a:endParaRPr lang="en-US" sz="1800"/>
          </a:p>
          <a:p>
            <a:pPr>
              <a:buNone/>
            </a:pPr>
            <a:endParaRPr lang="en-US" sz="1800"/>
          </a:p>
          <a:p>
            <a:pPr>
              <a:buNone/>
            </a:pPr>
            <a:endParaRPr lang="en-US" sz="1800"/>
          </a:p>
          <a:p>
            <a:pPr>
              <a:buNone/>
            </a:pPr>
            <a:endParaRPr lang="en-US" sz="1800"/>
          </a:p>
          <a:p>
            <a:pPr>
              <a:buNone/>
            </a:pPr>
            <a:endParaRPr lang="en-US" sz="1800"/>
          </a:p>
          <a:p>
            <a:pPr>
              <a:buNone/>
            </a:pPr>
            <a:endParaRPr lang="en-US" sz="1800"/>
          </a:p>
          <a:p>
            <a:endParaRPr lang="en-US" sz="1800"/>
          </a:p>
          <a:p>
            <a:endParaRPr lang="en-US" sz="1800"/>
          </a:p>
          <a:p>
            <a:pPr>
              <a:buNone/>
            </a:pPr>
            <a:endParaRPr lang="en-US" sz="1800"/>
          </a:p>
          <a:p>
            <a:pPr>
              <a:buNone/>
            </a:pPr>
            <a:endParaRPr lang="en-US" sz="1800"/>
          </a:p>
          <a:p>
            <a:endParaRPr lang="en-US" sz="1800"/>
          </a:p>
          <a:p>
            <a:endParaRPr lang="en-US" sz="1800"/>
          </a:p>
        </p:txBody>
      </p:sp>
    </p:spTree>
    <p:extLst>
      <p:ext uri="{BB962C8B-B14F-4D97-AF65-F5344CB8AC3E}">
        <p14:creationId xmlns:p14="http://schemas.microsoft.com/office/powerpoint/2010/main" val="16641127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320"/>
            <a:ext cx="8229600" cy="461665"/>
          </a:xfrm>
        </p:spPr>
        <p:txBody>
          <a:bodyPr/>
          <a:lstStyle/>
          <a:p>
            <a:r>
              <a:rPr lang="en-US" sz="2400"/>
              <a:t>5.2 Selenium Server</a:t>
            </a:r>
          </a:p>
        </p:txBody>
      </p:sp>
      <p:sp>
        <p:nvSpPr>
          <p:cNvPr id="3" name="Content Placeholder 2"/>
          <p:cNvSpPr>
            <a:spLocks noGrp="1"/>
          </p:cNvSpPr>
          <p:nvPr>
            <p:ph idx="1"/>
          </p:nvPr>
        </p:nvSpPr>
        <p:spPr/>
        <p:txBody>
          <a:bodyPr>
            <a:normAutofit/>
          </a:bodyPr>
          <a:lstStyle/>
          <a:p>
            <a:endParaRPr lang="en-US" sz="1800"/>
          </a:p>
          <a:p>
            <a:endParaRPr lang="en-US" sz="1800"/>
          </a:p>
        </p:txBody>
      </p:sp>
      <p:sp>
        <p:nvSpPr>
          <p:cNvPr id="4" name="Content Placeholder 2"/>
          <p:cNvSpPr txBox="1">
            <a:spLocks/>
          </p:cNvSpPr>
          <p:nvPr/>
        </p:nvSpPr>
        <p:spPr>
          <a:xfrm>
            <a:off x="338667" y="653904"/>
            <a:ext cx="8229600" cy="5148260"/>
          </a:xfrm>
          <a:prstGeom prst="rect">
            <a:avLst/>
          </a:prstGeom>
        </p:spPr>
        <p:txBody>
          <a:bodyPr lIns="45720" tIns="45720" rIns="45720" bIns="45720" anchor="t" anchorCtr="0">
            <a:normAutofit/>
          </a:bodyPr>
          <a:lstStyle>
            <a:lvl1pPr marL="231775" indent="-231775" algn="l" defTabSz="457200" rtl="0" eaLnBrk="1" latinLnBrk="0" hangingPunct="1">
              <a:spcBef>
                <a:spcPts val="600"/>
              </a:spcBef>
              <a:buClr>
                <a:srgbClr val="00B0F0"/>
              </a:buClr>
              <a:buFont typeface="Wingdings" pitchFamily="2" charset="2"/>
              <a:buChar char="§"/>
              <a:defRPr kumimoji="0" lang="en-US" sz="2400" b="0" i="0" u="none" strike="noStrike" kern="1200" cap="none" spc="0" normalizeH="0" baseline="0" noProof="0">
                <a:ln>
                  <a:noFill/>
                </a:ln>
                <a:solidFill>
                  <a:schemeClr val="accent6">
                    <a:lumMod val="50000"/>
                  </a:schemeClr>
                </a:solidFill>
                <a:effectLst/>
                <a:uLnTx/>
                <a:uFillTx/>
                <a:latin typeface="+mn-lt"/>
                <a:ea typeface="+mn-ea"/>
                <a:cs typeface="Arial"/>
              </a:defRPr>
            </a:lvl1pPr>
            <a:lvl2pPr marL="742950" indent="-285750" algn="l" defTabSz="457200" rtl="0" eaLnBrk="1" latinLnBrk="0" hangingPunct="1">
              <a:spcBef>
                <a:spcPts val="600"/>
              </a:spcBef>
              <a:buClr>
                <a:srgbClr val="00B0F0"/>
              </a:buClr>
              <a:buFont typeface="Wingdings" pitchFamily="2" charset="2"/>
              <a:buChar char="§"/>
              <a:defRPr kumimoji="0" lang="en-US" sz="2000" b="0" i="0" u="none" strike="noStrike" kern="1200" cap="none" spc="0" normalizeH="0" baseline="0" noProof="0">
                <a:ln>
                  <a:noFill/>
                </a:ln>
                <a:solidFill>
                  <a:schemeClr val="accent6">
                    <a:lumMod val="50000"/>
                  </a:schemeClr>
                </a:solidFill>
                <a:effectLst/>
                <a:uLnTx/>
                <a:uFillTx/>
                <a:latin typeface="+mn-lt"/>
                <a:ea typeface="+mn-ea"/>
                <a:cs typeface="+mn-cs"/>
              </a:defRPr>
            </a:lvl2pPr>
            <a:lvl3pPr marL="1143000" indent="-228600" algn="l" defTabSz="457200" rtl="0" eaLnBrk="1" latinLnBrk="0" hangingPunct="1">
              <a:spcBef>
                <a:spcPts val="600"/>
              </a:spcBef>
              <a:buClr>
                <a:srgbClr val="00B0F0"/>
              </a:buClr>
              <a:buFont typeface="Wingdings" pitchFamily="2" charset="2"/>
              <a:buChar char="§"/>
              <a:defRPr kumimoji="0" lang="en-US" sz="1400" b="0" i="0" u="none" strike="noStrike" kern="1200" cap="none" spc="0" normalizeH="0" baseline="0" noProof="0">
                <a:ln>
                  <a:noFill/>
                </a:ln>
                <a:solidFill>
                  <a:schemeClr val="accent6">
                    <a:lumMod val="50000"/>
                  </a:schemeClr>
                </a:solidFill>
                <a:effectLst/>
                <a:uLnTx/>
                <a:uFillTx/>
                <a:latin typeface="+mn-lt"/>
                <a:ea typeface="+mn-ea"/>
                <a:cs typeface="+mn-cs"/>
              </a:defRPr>
            </a:lvl3pPr>
            <a:lvl4pPr marL="1600200" indent="-228600" algn="l" defTabSz="457200" rtl="0" eaLnBrk="1" latinLnBrk="0" hangingPunct="1">
              <a:spcBef>
                <a:spcPts val="600"/>
              </a:spcBef>
              <a:buClr>
                <a:srgbClr val="00B0F0"/>
              </a:buClr>
              <a:buFont typeface="Wingdings" pitchFamily="2" charset="2"/>
              <a:buChar char="§"/>
              <a:defRPr kumimoji="0" lang="en-US" sz="1200" b="0" i="0" u="none" strike="noStrike" kern="1200" cap="none" spc="0" normalizeH="0" baseline="0" noProof="0">
                <a:ln>
                  <a:noFill/>
                </a:ln>
                <a:solidFill>
                  <a:schemeClr val="accent6">
                    <a:lumMod val="50000"/>
                  </a:schemeClr>
                </a:solidFill>
                <a:effectLst/>
                <a:uLnTx/>
                <a:uFillTx/>
                <a:latin typeface="+mn-lt"/>
                <a:ea typeface="+mn-ea"/>
                <a:cs typeface="+mn-cs"/>
              </a:defRPr>
            </a:lvl4pPr>
            <a:lvl5pPr marL="2057400" indent="-228600" algn="l" defTabSz="457200" rtl="0" eaLnBrk="1" latinLnBrk="0" hangingPunct="1">
              <a:spcBef>
                <a:spcPts val="600"/>
              </a:spcBef>
              <a:buClr>
                <a:srgbClr val="00B0F0"/>
              </a:buClr>
              <a:buFont typeface="Wingdings" pitchFamily="2" charset="2"/>
              <a:buChar char="§"/>
              <a:defRPr kumimoji="0" lang="en-US" sz="1100" b="0" i="0" u="none" strike="noStrike" kern="1200" cap="none" spc="0" normalizeH="0" baseline="0" noProof="0">
                <a:ln>
                  <a:noFill/>
                </a:ln>
                <a:solidFill>
                  <a:schemeClr val="accent6">
                    <a:lumMod val="50000"/>
                  </a:schemeClr>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800"/>
          </a:p>
          <a:p>
            <a:pPr marL="0" indent="0">
              <a:buNone/>
            </a:pPr>
            <a:endParaRPr lang="en-US" sz="1800"/>
          </a:p>
          <a:p>
            <a:r>
              <a:rPr lang="en-US" sz="1800"/>
              <a:t>Selenium Server replaces Selenium Remote Control. It can be used when tests and browser run on different machines. For example, you need to execute tests on a different version of browser installed on another machine.</a:t>
            </a:r>
          </a:p>
          <a:p>
            <a:pPr marL="0" indent="0">
              <a:buNone/>
            </a:pPr>
            <a:endParaRPr lang="en-US" sz="1800"/>
          </a:p>
          <a:p>
            <a:r>
              <a:rPr lang="en-US" sz="1800"/>
              <a:t>It is also used to driver </a:t>
            </a:r>
            <a:r>
              <a:rPr lang="en-US" sz="1800" err="1"/>
              <a:t>HtmlUnitDriver</a:t>
            </a:r>
            <a:r>
              <a:rPr lang="en-US" sz="1800"/>
              <a:t>, when not using Java bindings</a:t>
            </a:r>
          </a:p>
          <a:p>
            <a:endParaRPr lang="en-US" sz="1800"/>
          </a:p>
          <a:p>
            <a:r>
              <a:rPr lang="en-US" sz="1800"/>
              <a:t>Can be configured as grid</a:t>
            </a:r>
          </a:p>
          <a:p>
            <a:endParaRPr lang="en-US" sz="1800"/>
          </a:p>
        </p:txBody>
      </p:sp>
    </p:spTree>
    <p:extLst>
      <p:ext uri="{BB962C8B-B14F-4D97-AF65-F5344CB8AC3E}">
        <p14:creationId xmlns:p14="http://schemas.microsoft.com/office/powerpoint/2010/main" val="40261207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320"/>
            <a:ext cx="8229600" cy="461665"/>
          </a:xfrm>
        </p:spPr>
        <p:txBody>
          <a:bodyPr/>
          <a:lstStyle/>
          <a:p>
            <a:r>
              <a:rPr lang="en-US" sz="2400"/>
              <a:t>5.3 Advantages of Webdriver over Selenium RC</a:t>
            </a:r>
          </a:p>
        </p:txBody>
      </p:sp>
      <p:sp>
        <p:nvSpPr>
          <p:cNvPr id="3" name="Content Placeholder 2"/>
          <p:cNvSpPr>
            <a:spLocks noGrp="1"/>
          </p:cNvSpPr>
          <p:nvPr>
            <p:ph idx="1"/>
          </p:nvPr>
        </p:nvSpPr>
        <p:spPr/>
        <p:txBody>
          <a:bodyPr>
            <a:normAutofit/>
          </a:bodyPr>
          <a:lstStyle/>
          <a:p>
            <a:r>
              <a:rPr lang="en-US" sz="1800"/>
              <a:t>Webdriver APIs are object oriented and offer better usage</a:t>
            </a:r>
          </a:p>
          <a:p>
            <a:endParaRPr lang="en-US" sz="1800"/>
          </a:p>
          <a:p>
            <a:r>
              <a:rPr lang="en-US" sz="1800"/>
              <a:t>Webdriver controls browsers natively from browser level</a:t>
            </a:r>
          </a:p>
          <a:p>
            <a:pPr marL="0" indent="0">
              <a:buNone/>
            </a:pPr>
            <a:endParaRPr lang="en-US" sz="1800"/>
          </a:p>
          <a:p>
            <a:r>
              <a:rPr lang="en-US" sz="1800"/>
              <a:t>Unlike RC you don't have to start a server in </a:t>
            </a:r>
            <a:r>
              <a:rPr lang="en-US" sz="1800" err="1"/>
              <a:t>webdriver</a:t>
            </a:r>
            <a:r>
              <a:rPr lang="en-US" sz="1800"/>
              <a:t>.</a:t>
            </a:r>
          </a:p>
          <a:p>
            <a:endParaRPr lang="en-US" sz="1800"/>
          </a:p>
          <a:p>
            <a:r>
              <a:rPr lang="en-US" sz="1800"/>
              <a:t>Executions are faster in Webdriver</a:t>
            </a:r>
          </a:p>
          <a:p>
            <a:endParaRPr lang="en-US" sz="1800"/>
          </a:p>
          <a:p>
            <a:r>
              <a:rPr lang="en-US" sz="1800"/>
              <a:t>Interactions with web elements are more realistic. For example, Webdriver does not allow editing text in a disabled text field</a:t>
            </a:r>
          </a:p>
          <a:p>
            <a:endParaRPr lang="en-US" sz="1800"/>
          </a:p>
          <a:p>
            <a:r>
              <a:rPr lang="en-US" sz="1800"/>
              <a:t>You can find coordinates of any object using Webdriver</a:t>
            </a:r>
          </a:p>
          <a:p>
            <a:endParaRPr lang="en-US" sz="1800"/>
          </a:p>
          <a:p>
            <a:endParaRPr lang="en-US" sz="1800"/>
          </a:p>
        </p:txBody>
      </p:sp>
    </p:spTree>
    <p:extLst>
      <p:ext uri="{BB962C8B-B14F-4D97-AF65-F5344CB8AC3E}">
        <p14:creationId xmlns:p14="http://schemas.microsoft.com/office/powerpoint/2010/main" val="39489331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320"/>
            <a:ext cx="8229600" cy="461665"/>
          </a:xfrm>
        </p:spPr>
        <p:txBody>
          <a:bodyPr/>
          <a:lstStyle/>
          <a:p>
            <a:r>
              <a:rPr lang="en-US" sz="2400"/>
              <a:t>Contd…</a:t>
            </a:r>
          </a:p>
        </p:txBody>
      </p:sp>
      <p:sp>
        <p:nvSpPr>
          <p:cNvPr id="3" name="Content Placeholder 2"/>
          <p:cNvSpPr>
            <a:spLocks noGrp="1"/>
          </p:cNvSpPr>
          <p:nvPr>
            <p:ph idx="1"/>
          </p:nvPr>
        </p:nvSpPr>
        <p:spPr/>
        <p:txBody>
          <a:bodyPr>
            <a:normAutofit/>
          </a:bodyPr>
          <a:lstStyle/>
          <a:p>
            <a:r>
              <a:rPr lang="en-US" sz="1800"/>
              <a:t>Keyword driven framework is very easy to build in webdriver.</a:t>
            </a:r>
          </a:p>
          <a:p>
            <a:endParaRPr lang="en-US" sz="1800"/>
          </a:p>
          <a:p>
            <a:r>
              <a:rPr lang="en-US" sz="1800"/>
              <a:t>Smaller, compact API. Web Driver's API is more Object Oriented than the original Selenium RC API. This can make it easier to work with.</a:t>
            </a:r>
          </a:p>
          <a:p>
            <a:endParaRPr lang="en-US" sz="1800"/>
          </a:p>
          <a:p>
            <a:r>
              <a:rPr lang="en-US" sz="1800"/>
              <a:t>Support by browser vendors, like Opera, Mozilla and Chrome for the development of WD.</a:t>
            </a:r>
          </a:p>
          <a:p>
            <a:endParaRPr lang="en-US" sz="1800"/>
          </a:p>
          <a:p>
            <a:endParaRPr lang="en-US" sz="1800"/>
          </a:p>
        </p:txBody>
      </p:sp>
    </p:spTree>
    <p:extLst>
      <p:ext uri="{BB962C8B-B14F-4D97-AF65-F5344CB8AC3E}">
        <p14:creationId xmlns:p14="http://schemas.microsoft.com/office/powerpoint/2010/main" val="28651953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320"/>
            <a:ext cx="8229600" cy="461665"/>
          </a:xfrm>
        </p:spPr>
        <p:txBody>
          <a:bodyPr/>
          <a:lstStyle/>
          <a:p>
            <a:r>
              <a:rPr lang="en-US" sz="2400"/>
              <a:t>5.4 Webdriver API</a:t>
            </a:r>
          </a:p>
        </p:txBody>
      </p:sp>
      <p:sp>
        <p:nvSpPr>
          <p:cNvPr id="3" name="Content Placeholder 2"/>
          <p:cNvSpPr>
            <a:spLocks noGrp="1"/>
          </p:cNvSpPr>
          <p:nvPr>
            <p:ph idx="1"/>
          </p:nvPr>
        </p:nvSpPr>
        <p:spPr/>
        <p:txBody>
          <a:bodyPr>
            <a:normAutofit/>
          </a:bodyPr>
          <a:lstStyle/>
          <a:p>
            <a:r>
              <a:rPr lang="en-US" sz="1800"/>
              <a:t>Webdriver is a platform and language neutral interface and associated wire protocol that allows programs or scripts to introspect into, and control the behavior of, a web browser</a:t>
            </a:r>
          </a:p>
          <a:p>
            <a:r>
              <a:rPr lang="en-US" sz="1800"/>
              <a:t>The API is defined by a wire protocol and a set of interfaces to discover and manipulate DOM elements on a web page, and to control the behavior of the containing browser</a:t>
            </a:r>
          </a:p>
          <a:p>
            <a:r>
              <a:rPr lang="en-US" sz="1800"/>
              <a:t>This specification also includes a normative reference serialization (to JSON over HTTP) of the interface's invocations and responses that are to be used by browser vendors to ensure interoperability</a:t>
            </a:r>
          </a:p>
          <a:p>
            <a:r>
              <a:rPr lang="en-US" sz="1800"/>
              <a:t>Selenium Webdriver merges the open source projects Selenium and Webdriver and is named as Selenium 2</a:t>
            </a:r>
          </a:p>
          <a:p>
            <a:r>
              <a:rPr lang="en-US" sz="1800"/>
              <a:t>Selenium Webdriver client libraries are available in various languages like Java, C#, Ruby, Python, JavaScript etc.</a:t>
            </a:r>
          </a:p>
          <a:p>
            <a:r>
              <a:rPr lang="en-US" sz="1800"/>
              <a:t>The drivers implementing Webdriver API are available for all major browsers like Internet Explorer, Firefox, Safari, Chrome, Opera and mobile platforms like Android, </a:t>
            </a:r>
            <a:r>
              <a:rPr lang="en-US" sz="1800" err="1"/>
              <a:t>iOS</a:t>
            </a:r>
            <a:r>
              <a:rPr lang="en-US" sz="1800"/>
              <a:t>, Windows Phone, Blackberry </a:t>
            </a:r>
            <a:r>
              <a:rPr lang="en-US" sz="1800" err="1"/>
              <a:t>etc</a:t>
            </a:r>
            <a:endParaRPr lang="en-US" sz="1800"/>
          </a:p>
          <a:p>
            <a:pPr>
              <a:buNone/>
            </a:pPr>
            <a:endParaRPr lang="en-US" sz="1800"/>
          </a:p>
          <a:p>
            <a:pPr>
              <a:buNone/>
            </a:pPr>
            <a:endParaRPr lang="en-US" sz="1800"/>
          </a:p>
          <a:p>
            <a:pPr>
              <a:buNone/>
            </a:pPr>
            <a:endParaRPr lang="en-US" sz="1800"/>
          </a:p>
          <a:p>
            <a:pPr>
              <a:buNone/>
            </a:pPr>
            <a:endParaRPr lang="en-US" sz="1800"/>
          </a:p>
          <a:p>
            <a:pPr>
              <a:buNone/>
            </a:pPr>
            <a:endParaRPr lang="en-US" sz="1800"/>
          </a:p>
          <a:p>
            <a:pPr>
              <a:buNone/>
            </a:pPr>
            <a:endParaRPr lang="en-US" sz="1800"/>
          </a:p>
          <a:p>
            <a:endParaRPr lang="en-US" sz="1800"/>
          </a:p>
          <a:p>
            <a:endParaRPr lang="en-US" sz="1800"/>
          </a:p>
          <a:p>
            <a:pPr>
              <a:buNone/>
            </a:pPr>
            <a:endParaRPr lang="en-US" sz="1800"/>
          </a:p>
          <a:p>
            <a:pPr>
              <a:buNone/>
            </a:pPr>
            <a:endParaRPr lang="en-US" sz="1800"/>
          </a:p>
          <a:p>
            <a:endParaRPr lang="en-US" sz="1800"/>
          </a:p>
          <a:p>
            <a:endParaRPr lang="en-US" sz="1800"/>
          </a:p>
        </p:txBody>
      </p:sp>
    </p:spTree>
    <p:extLst>
      <p:ext uri="{BB962C8B-B14F-4D97-AF65-F5344CB8AC3E}">
        <p14:creationId xmlns:p14="http://schemas.microsoft.com/office/powerpoint/2010/main" val="13147169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320"/>
            <a:ext cx="8229600" cy="461665"/>
          </a:xfrm>
        </p:spPr>
        <p:txBody>
          <a:bodyPr/>
          <a:lstStyle/>
          <a:p>
            <a:r>
              <a:rPr lang="en-US" sz="2400"/>
              <a:t>5.4 Webdriver Interface</a:t>
            </a:r>
          </a:p>
        </p:txBody>
      </p:sp>
      <p:sp>
        <p:nvSpPr>
          <p:cNvPr id="3" name="Content Placeholder 2"/>
          <p:cNvSpPr>
            <a:spLocks noGrp="1"/>
          </p:cNvSpPr>
          <p:nvPr>
            <p:ph idx="1"/>
          </p:nvPr>
        </p:nvSpPr>
        <p:spPr>
          <a:xfrm>
            <a:off x="414867" y="890966"/>
            <a:ext cx="8334022" cy="5416702"/>
          </a:xfrm>
        </p:spPr>
        <p:txBody>
          <a:bodyPr>
            <a:normAutofit fontScale="92500" lnSpcReduction="20000"/>
          </a:bodyPr>
          <a:lstStyle/>
          <a:p>
            <a:r>
              <a:rPr lang="en-US" sz="1900"/>
              <a:t>The main interface to use for testing, which represents an idealized web browser. The methods in this interface fall into three categories:-</a:t>
            </a:r>
          </a:p>
          <a:p>
            <a:pPr marL="800100" lvl="1" indent="-342900">
              <a:buFont typeface="+mj-lt"/>
              <a:buAutoNum type="arabicPeriod"/>
            </a:pPr>
            <a:r>
              <a:rPr lang="en-US" sz="1500"/>
              <a:t>Control of the browser itself – get(), navigate(), manage(), close(), quit(), </a:t>
            </a:r>
            <a:r>
              <a:rPr lang="en-US" sz="1500" err="1"/>
              <a:t>switchTo</a:t>
            </a:r>
            <a:r>
              <a:rPr lang="en-US" sz="1500"/>
              <a:t>()</a:t>
            </a:r>
          </a:p>
          <a:p>
            <a:pPr marL="800100" lvl="1" indent="-342900">
              <a:buFont typeface="+mj-lt"/>
              <a:buAutoNum type="arabicPeriod"/>
            </a:pPr>
            <a:r>
              <a:rPr lang="en-US" sz="1500"/>
              <a:t>Selection of web elements – </a:t>
            </a:r>
            <a:r>
              <a:rPr lang="en-US" sz="1500" err="1"/>
              <a:t>findElement</a:t>
            </a:r>
            <a:r>
              <a:rPr lang="en-US" sz="1500"/>
              <a:t>(), </a:t>
            </a:r>
            <a:r>
              <a:rPr lang="en-US" sz="1500" err="1"/>
              <a:t>findElements</a:t>
            </a:r>
            <a:r>
              <a:rPr lang="en-US" sz="1500"/>
              <a:t>()</a:t>
            </a:r>
          </a:p>
          <a:p>
            <a:pPr marL="800100" lvl="1" indent="-342900">
              <a:buFont typeface="+mj-lt"/>
              <a:buAutoNum type="arabicPeriod"/>
            </a:pPr>
            <a:r>
              <a:rPr lang="en-US" sz="1500"/>
              <a:t>Debugging aids – </a:t>
            </a:r>
            <a:r>
              <a:rPr lang="en-US" sz="1500" err="1"/>
              <a:t>getCurrentUrl</a:t>
            </a:r>
            <a:r>
              <a:rPr lang="en-US" sz="1500"/>
              <a:t>(), </a:t>
            </a:r>
            <a:r>
              <a:rPr lang="en-US" sz="1500" err="1"/>
              <a:t>getPageSource</a:t>
            </a:r>
            <a:r>
              <a:rPr lang="en-US" sz="1500"/>
              <a:t>(), </a:t>
            </a:r>
            <a:r>
              <a:rPr lang="en-US" sz="1500" err="1"/>
              <a:t>getTitle</a:t>
            </a:r>
            <a:r>
              <a:rPr lang="en-US" sz="1500"/>
              <a:t>(), </a:t>
            </a:r>
            <a:r>
              <a:rPr lang="en-US" sz="1500" err="1"/>
              <a:t>getWindowHandle</a:t>
            </a:r>
            <a:r>
              <a:rPr lang="en-US" sz="1500"/>
              <a:t>(), </a:t>
            </a:r>
            <a:r>
              <a:rPr lang="en-US" sz="1500" err="1"/>
              <a:t>getWindowHandles</a:t>
            </a:r>
            <a:r>
              <a:rPr lang="en-US" sz="1500"/>
              <a:t>()</a:t>
            </a:r>
          </a:p>
          <a:p>
            <a:pPr>
              <a:buNone/>
            </a:pPr>
            <a:r>
              <a:rPr lang="en-US" sz="1800" u="sng"/>
              <a:t>Important methods</a:t>
            </a:r>
          </a:p>
          <a:p>
            <a:pPr>
              <a:buNone/>
            </a:pPr>
            <a:endParaRPr lang="en-US" sz="1800"/>
          </a:p>
          <a:p>
            <a:pPr>
              <a:buNone/>
            </a:pPr>
            <a:endParaRPr lang="en-US" sz="1800"/>
          </a:p>
          <a:p>
            <a:pPr>
              <a:buNone/>
            </a:pPr>
            <a:endParaRPr lang="en-US" sz="1800"/>
          </a:p>
          <a:p>
            <a:pPr>
              <a:buNone/>
            </a:pPr>
            <a:endParaRPr lang="en-US" sz="1800"/>
          </a:p>
          <a:p>
            <a:pPr>
              <a:buNone/>
            </a:pPr>
            <a:endParaRPr lang="en-US" sz="1800"/>
          </a:p>
          <a:p>
            <a:endParaRPr lang="en-US" sz="1800"/>
          </a:p>
          <a:p>
            <a:endParaRPr lang="en-US" sz="1800"/>
          </a:p>
          <a:p>
            <a:pPr>
              <a:buNone/>
            </a:pPr>
            <a:endParaRPr lang="en-US" sz="1800"/>
          </a:p>
          <a:p>
            <a:pPr>
              <a:buNone/>
            </a:pPr>
            <a:endParaRPr lang="en-US" sz="1800"/>
          </a:p>
          <a:p>
            <a:endParaRPr lang="en-US" sz="1800"/>
          </a:p>
          <a:p>
            <a:r>
              <a:rPr lang="en-US" sz="1900"/>
              <a:t>Reference - http://</a:t>
            </a:r>
            <a:r>
              <a:rPr lang="en-US" sz="1900" err="1"/>
              <a:t>selenium.googlecode.com</a:t>
            </a:r>
            <a:r>
              <a:rPr lang="en-US" sz="1900"/>
              <a:t>/</a:t>
            </a:r>
            <a:r>
              <a:rPr lang="en-US" sz="1900" err="1"/>
              <a:t>git</a:t>
            </a:r>
            <a:r>
              <a:rPr lang="en-US" sz="1900"/>
              <a:t>/docs/</a:t>
            </a:r>
            <a:r>
              <a:rPr lang="en-US" sz="1900" err="1"/>
              <a:t>api</a:t>
            </a:r>
            <a:r>
              <a:rPr lang="en-US" sz="1900"/>
              <a:t>/java/org/</a:t>
            </a:r>
            <a:r>
              <a:rPr lang="en-US" sz="1900" err="1"/>
              <a:t>openqa</a:t>
            </a:r>
            <a:r>
              <a:rPr lang="en-US" sz="1900"/>
              <a:t>/selenium/</a:t>
            </a:r>
            <a:r>
              <a:rPr lang="en-US" sz="1900" err="1"/>
              <a:t>WebDriver.html</a:t>
            </a:r>
            <a:endParaRPr lang="en-US" sz="1900"/>
          </a:p>
          <a:p>
            <a:endParaRPr lang="en-US" sz="1800"/>
          </a:p>
        </p:txBody>
      </p:sp>
      <p:graphicFrame>
        <p:nvGraphicFramePr>
          <p:cNvPr id="4" name="Table 3"/>
          <p:cNvGraphicFramePr>
            <a:graphicFrameLocks noGrp="1"/>
          </p:cNvGraphicFramePr>
          <p:nvPr>
            <p:extLst>
              <p:ext uri="{D42A27DB-BD31-4B8C-83A1-F6EECF244321}">
                <p14:modId xmlns:p14="http://schemas.microsoft.com/office/powerpoint/2010/main" val="1205963794"/>
              </p:ext>
            </p:extLst>
          </p:nvPr>
        </p:nvGraphicFramePr>
        <p:xfrm>
          <a:off x="451555" y="2751674"/>
          <a:ext cx="8029222" cy="2630636"/>
        </p:xfrm>
        <a:graphic>
          <a:graphicData uri="http://schemas.openxmlformats.org/drawingml/2006/table">
            <a:tbl>
              <a:tblPr firstRow="1" bandRow="1">
                <a:tableStyleId>{5C22544A-7EE6-4342-B048-85BDC9FD1C3A}</a:tableStyleId>
              </a:tblPr>
              <a:tblGrid>
                <a:gridCol w="1778001">
                  <a:extLst>
                    <a:ext uri="{9D8B030D-6E8A-4147-A177-3AD203B41FA5}">
                      <a16:colId xmlns:a16="http://schemas.microsoft.com/office/drawing/2014/main" val="20000"/>
                    </a:ext>
                  </a:extLst>
                </a:gridCol>
                <a:gridCol w="6251221">
                  <a:extLst>
                    <a:ext uri="{9D8B030D-6E8A-4147-A177-3AD203B41FA5}">
                      <a16:colId xmlns:a16="http://schemas.microsoft.com/office/drawing/2014/main" val="20001"/>
                    </a:ext>
                  </a:extLst>
                </a:gridCol>
              </a:tblGrid>
              <a:tr h="301081">
                <a:tc>
                  <a:txBody>
                    <a:bodyPr/>
                    <a:lstStyle/>
                    <a:p>
                      <a:r>
                        <a:rPr lang="en-US" sz="1600"/>
                        <a:t>Method</a:t>
                      </a:r>
                    </a:p>
                  </a:txBody>
                  <a:tcPr/>
                </a:tc>
                <a:tc>
                  <a:txBody>
                    <a:bodyPr/>
                    <a:lstStyle/>
                    <a:p>
                      <a:r>
                        <a:rPr lang="en-US" sz="1600"/>
                        <a:t>Description</a:t>
                      </a:r>
                    </a:p>
                  </a:txBody>
                  <a:tcPr/>
                </a:tc>
                <a:extLst>
                  <a:ext uri="{0D108BD9-81ED-4DB2-BD59-A6C34878D82A}">
                    <a16:rowId xmlns:a16="http://schemas.microsoft.com/office/drawing/2014/main" val="10000"/>
                  </a:ext>
                </a:extLst>
              </a:tr>
              <a:tr h="521338">
                <a:tc>
                  <a:txBody>
                    <a:bodyPr/>
                    <a:lstStyle/>
                    <a:p>
                      <a:r>
                        <a:rPr lang="en-US" sz="1600" b="0">
                          <a:solidFill>
                            <a:schemeClr val="tx2"/>
                          </a:solidFill>
                        </a:rPr>
                        <a:t>get()</a:t>
                      </a:r>
                    </a:p>
                  </a:txBody>
                  <a:tcPr/>
                </a:tc>
                <a:tc>
                  <a:txBody>
                    <a:bodyPr/>
                    <a:lstStyle/>
                    <a:p>
                      <a:r>
                        <a:rPr lang="en-US" sz="1600" b="0">
                          <a:solidFill>
                            <a:schemeClr val="tx2"/>
                          </a:solidFill>
                        </a:rPr>
                        <a:t>Loads a new web page</a:t>
                      </a:r>
                      <a:r>
                        <a:rPr lang="en-US" sz="1600" b="0" baseline="0">
                          <a:solidFill>
                            <a:schemeClr val="tx2"/>
                          </a:solidFill>
                        </a:rPr>
                        <a:t> in the current browser window</a:t>
                      </a:r>
                      <a:endParaRPr lang="en-US" sz="1600" b="0">
                        <a:solidFill>
                          <a:schemeClr val="tx2"/>
                        </a:solidFill>
                      </a:endParaRPr>
                    </a:p>
                  </a:txBody>
                  <a:tcPr/>
                </a:tc>
                <a:extLst>
                  <a:ext uri="{0D108BD9-81ED-4DB2-BD59-A6C34878D82A}">
                    <a16:rowId xmlns:a16="http://schemas.microsoft.com/office/drawing/2014/main" val="10001"/>
                  </a:ext>
                </a:extLst>
              </a:tr>
              <a:tr h="744768">
                <a:tc>
                  <a:txBody>
                    <a:bodyPr/>
                    <a:lstStyle/>
                    <a:p>
                      <a:r>
                        <a:rPr lang="en-US" sz="1600" b="0" err="1">
                          <a:solidFill>
                            <a:schemeClr val="tx2"/>
                          </a:solidFill>
                        </a:rPr>
                        <a:t>findElement</a:t>
                      </a:r>
                      <a:r>
                        <a:rPr lang="en-US" sz="1600" b="0">
                          <a:solidFill>
                            <a:schemeClr val="tx2"/>
                          </a:solidFill>
                        </a:rPr>
                        <a:t>()</a:t>
                      </a:r>
                    </a:p>
                  </a:txBody>
                  <a:tcPr/>
                </a:tc>
                <a:tc>
                  <a:txBody>
                    <a:bodyPr/>
                    <a:lstStyle/>
                    <a:p>
                      <a:r>
                        <a:rPr lang="en-US" sz="1600" b="0">
                          <a:solidFill>
                            <a:schemeClr val="tx2"/>
                          </a:solidFill>
                        </a:rPr>
                        <a:t>Find the first</a:t>
                      </a:r>
                      <a:r>
                        <a:rPr lang="en-US" sz="1600" b="0" baseline="0">
                          <a:solidFill>
                            <a:schemeClr val="tx2"/>
                          </a:solidFill>
                        </a:rPr>
                        <a:t> web element using a locator strategy like id, name, </a:t>
                      </a:r>
                      <a:r>
                        <a:rPr lang="en-US" sz="1600" b="0" baseline="0" err="1">
                          <a:solidFill>
                            <a:schemeClr val="tx2"/>
                          </a:solidFill>
                        </a:rPr>
                        <a:t>xpath</a:t>
                      </a:r>
                      <a:endParaRPr lang="en-US" sz="1600" b="0">
                        <a:solidFill>
                          <a:schemeClr val="tx2"/>
                        </a:solidFill>
                      </a:endParaRPr>
                    </a:p>
                  </a:txBody>
                  <a:tcPr/>
                </a:tc>
                <a:extLst>
                  <a:ext uri="{0D108BD9-81ED-4DB2-BD59-A6C34878D82A}">
                    <a16:rowId xmlns:a16="http://schemas.microsoft.com/office/drawing/2014/main" val="10002"/>
                  </a:ext>
                </a:extLst>
              </a:tr>
              <a:tr h="514625">
                <a:tc>
                  <a:txBody>
                    <a:bodyPr/>
                    <a:lstStyle/>
                    <a:p>
                      <a:r>
                        <a:rPr lang="en-US" sz="1600" b="0" err="1">
                          <a:solidFill>
                            <a:schemeClr val="tx2"/>
                          </a:solidFill>
                        </a:rPr>
                        <a:t>switchTo</a:t>
                      </a:r>
                      <a:r>
                        <a:rPr lang="en-US" sz="1600" b="0">
                          <a:solidFill>
                            <a:schemeClr val="tx2"/>
                          </a:solidFill>
                        </a:rPr>
                        <a:t>()</a:t>
                      </a:r>
                    </a:p>
                  </a:txBody>
                  <a:tcPr/>
                </a:tc>
                <a:tc>
                  <a:txBody>
                    <a:bodyPr/>
                    <a:lstStyle/>
                    <a:p>
                      <a:r>
                        <a:rPr lang="en-US" sz="1600" b="0">
                          <a:solidFill>
                            <a:schemeClr val="tx2"/>
                          </a:solidFill>
                        </a:rPr>
                        <a:t>Sends future commands to a</a:t>
                      </a:r>
                      <a:r>
                        <a:rPr lang="en-US" sz="1600" b="0" baseline="0">
                          <a:solidFill>
                            <a:schemeClr val="tx2"/>
                          </a:solidFill>
                        </a:rPr>
                        <a:t> different frame or window</a:t>
                      </a:r>
                      <a:endParaRPr lang="en-US" sz="1600" b="0">
                        <a:solidFill>
                          <a:schemeClr val="tx2"/>
                        </a:solidFill>
                      </a:endParaRPr>
                    </a:p>
                  </a:txBody>
                  <a:tcPr/>
                </a:tc>
                <a:extLst>
                  <a:ext uri="{0D108BD9-81ED-4DB2-BD59-A6C34878D82A}">
                    <a16:rowId xmlns:a16="http://schemas.microsoft.com/office/drawing/2014/main" val="10003"/>
                  </a:ext>
                </a:extLst>
              </a:tr>
              <a:tr h="514625">
                <a:tc>
                  <a:txBody>
                    <a:bodyPr/>
                    <a:lstStyle/>
                    <a:p>
                      <a:r>
                        <a:rPr lang="en-US" sz="1600" b="0">
                          <a:solidFill>
                            <a:schemeClr val="tx2"/>
                          </a:solidFill>
                        </a:rPr>
                        <a:t>quit()</a:t>
                      </a:r>
                    </a:p>
                  </a:txBody>
                  <a:tcPr/>
                </a:tc>
                <a:tc>
                  <a:txBody>
                    <a:bodyPr/>
                    <a:lstStyle/>
                    <a:p>
                      <a:r>
                        <a:rPr lang="en-US" sz="1600" b="0">
                          <a:solidFill>
                            <a:schemeClr val="tx2"/>
                          </a:solidFill>
                        </a:rPr>
                        <a:t>Quits</a:t>
                      </a:r>
                      <a:r>
                        <a:rPr lang="en-US" sz="1600" b="0" baseline="0">
                          <a:solidFill>
                            <a:schemeClr val="tx2"/>
                          </a:solidFill>
                        </a:rPr>
                        <a:t> driver, closing every associated window</a:t>
                      </a:r>
                      <a:endParaRPr lang="en-US" sz="1600" b="0">
                        <a:solidFill>
                          <a:schemeClr val="tx2"/>
                        </a:solidFill>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969906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5320"/>
            <a:ext cx="8229600" cy="461665"/>
          </a:xfrm>
        </p:spPr>
        <p:txBody>
          <a:bodyPr/>
          <a:lstStyle/>
          <a:p>
            <a:r>
              <a:rPr lang="en-US" sz="2400"/>
              <a:t>1.2 Advantages of Selenium</a:t>
            </a:r>
          </a:p>
        </p:txBody>
      </p:sp>
      <p:sp>
        <p:nvSpPr>
          <p:cNvPr id="3" name="Content Placeholder 2"/>
          <p:cNvSpPr>
            <a:spLocks noGrp="1"/>
          </p:cNvSpPr>
          <p:nvPr>
            <p:ph idx="1"/>
          </p:nvPr>
        </p:nvSpPr>
        <p:spPr/>
        <p:txBody>
          <a:bodyPr>
            <a:normAutofit/>
          </a:bodyPr>
          <a:lstStyle/>
          <a:p>
            <a:r>
              <a:rPr lang="en-IN" sz="1800" b="1" u="sng"/>
              <a:t>Advantages of Selenium</a:t>
            </a:r>
            <a:br>
              <a:rPr lang="en-IN" sz="1800"/>
            </a:br>
            <a:endParaRPr lang="en-IN" sz="1800"/>
          </a:p>
          <a:p>
            <a:pPr lvl="1"/>
            <a:r>
              <a:rPr lang="en-IN" sz="1800"/>
              <a:t>Open Source license</a:t>
            </a:r>
          </a:p>
          <a:p>
            <a:pPr lvl="1"/>
            <a:r>
              <a:rPr lang="en-IN" sz="1800"/>
              <a:t>Has a record and playback tool to create simple tests</a:t>
            </a:r>
          </a:p>
          <a:p>
            <a:pPr lvl="1"/>
            <a:r>
              <a:rPr lang="en-IN" sz="1800"/>
              <a:t>Scripts can be executed on multiple browser – OS combinations with minimum changes</a:t>
            </a:r>
          </a:p>
          <a:p>
            <a:pPr lvl="1"/>
            <a:r>
              <a:rPr lang="en-IN" sz="1800"/>
              <a:t>Can execute multiple tests at a time.</a:t>
            </a:r>
          </a:p>
          <a:p>
            <a:pPr lvl="1"/>
            <a:r>
              <a:rPr lang="en-IN" sz="1800"/>
              <a:t>With multiple languages support for scripting, can be controlled using standard testing frameworks and be developed into robust automation suites</a:t>
            </a:r>
          </a:p>
          <a:p>
            <a:pPr>
              <a:buNone/>
            </a:pPr>
            <a:endParaRPr lang="en-US" sz="1800"/>
          </a:p>
        </p:txBody>
      </p:sp>
    </p:spTree>
    <p:extLst>
      <p:ext uri="{BB962C8B-B14F-4D97-AF65-F5344CB8AC3E}">
        <p14:creationId xmlns:p14="http://schemas.microsoft.com/office/powerpoint/2010/main" val="10017155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320"/>
            <a:ext cx="8229600" cy="461665"/>
          </a:xfrm>
        </p:spPr>
        <p:txBody>
          <a:bodyPr/>
          <a:lstStyle/>
          <a:p>
            <a:r>
              <a:rPr lang="en-US" sz="2400"/>
              <a:t>5.4 </a:t>
            </a:r>
            <a:r>
              <a:rPr lang="en-US" sz="2400" err="1"/>
              <a:t>WebElement</a:t>
            </a:r>
            <a:r>
              <a:rPr lang="en-US" sz="2400"/>
              <a:t> Interface</a:t>
            </a:r>
          </a:p>
        </p:txBody>
      </p:sp>
      <p:sp>
        <p:nvSpPr>
          <p:cNvPr id="3" name="Content Placeholder 2"/>
          <p:cNvSpPr>
            <a:spLocks noGrp="1"/>
          </p:cNvSpPr>
          <p:nvPr>
            <p:ph idx="1"/>
          </p:nvPr>
        </p:nvSpPr>
        <p:spPr>
          <a:xfrm>
            <a:off x="414867" y="890966"/>
            <a:ext cx="8221133" cy="5684812"/>
          </a:xfrm>
        </p:spPr>
        <p:txBody>
          <a:bodyPr>
            <a:normAutofit lnSpcReduction="10000"/>
          </a:bodyPr>
          <a:lstStyle/>
          <a:p>
            <a:r>
              <a:rPr lang="en-US" sz="1800"/>
              <a:t>Represents a HTML element. All interactions with a web page will be performed through this interface. The methods in this interface fall into three categories:-</a:t>
            </a:r>
          </a:p>
          <a:p>
            <a:pPr marL="800100" lvl="1" indent="-342900">
              <a:buFont typeface="+mj-lt"/>
              <a:buAutoNum type="arabicPeriod"/>
            </a:pPr>
            <a:r>
              <a:rPr lang="en-US" sz="1400"/>
              <a:t>Interaction with the web element – </a:t>
            </a:r>
            <a:r>
              <a:rPr lang="en-US" sz="1400" err="1"/>
              <a:t>sendKeys</a:t>
            </a:r>
            <a:r>
              <a:rPr lang="en-US" sz="1400"/>
              <a:t>(), click(), clear(), submit()</a:t>
            </a:r>
          </a:p>
          <a:p>
            <a:pPr marL="800100" lvl="1" indent="-342900">
              <a:buFont typeface="+mj-lt"/>
              <a:buAutoNum type="arabicPeriod"/>
            </a:pPr>
            <a:r>
              <a:rPr lang="en-US" sz="1400"/>
              <a:t>Getting information on the web element – </a:t>
            </a:r>
            <a:r>
              <a:rPr lang="en-US" sz="1400" err="1"/>
              <a:t>getText</a:t>
            </a:r>
            <a:r>
              <a:rPr lang="en-US" sz="1400"/>
              <a:t>(), </a:t>
            </a:r>
            <a:r>
              <a:rPr lang="en-US" sz="1400" err="1"/>
              <a:t>getAttribute</a:t>
            </a:r>
            <a:r>
              <a:rPr lang="en-US" sz="1400"/>
              <a:t>(), </a:t>
            </a:r>
            <a:r>
              <a:rPr lang="en-US" sz="1400" err="1"/>
              <a:t>getCssValue</a:t>
            </a:r>
            <a:r>
              <a:rPr lang="en-US" sz="1400"/>
              <a:t>(), </a:t>
            </a:r>
            <a:r>
              <a:rPr lang="en-US" sz="1400" err="1"/>
              <a:t>getLocation</a:t>
            </a:r>
            <a:r>
              <a:rPr lang="en-US" sz="1400"/>
              <a:t>(), </a:t>
            </a:r>
            <a:r>
              <a:rPr lang="en-US" sz="1400" err="1"/>
              <a:t>getSize</a:t>
            </a:r>
            <a:r>
              <a:rPr lang="en-US" sz="1400"/>
              <a:t>(), </a:t>
            </a:r>
            <a:r>
              <a:rPr lang="en-US" sz="1400" err="1"/>
              <a:t>getTagName</a:t>
            </a:r>
            <a:r>
              <a:rPr lang="en-US" sz="1400"/>
              <a:t>(), </a:t>
            </a:r>
            <a:r>
              <a:rPr lang="en-US" sz="1400" err="1"/>
              <a:t>isDisplayed</a:t>
            </a:r>
            <a:r>
              <a:rPr lang="en-US" sz="1400"/>
              <a:t>(), </a:t>
            </a:r>
            <a:r>
              <a:rPr lang="en-US" sz="1400" err="1"/>
              <a:t>isEnabled</a:t>
            </a:r>
            <a:r>
              <a:rPr lang="en-US" sz="1400"/>
              <a:t>, </a:t>
            </a:r>
            <a:r>
              <a:rPr lang="en-US" sz="1400" err="1"/>
              <a:t>isSelected</a:t>
            </a:r>
            <a:r>
              <a:rPr lang="en-US" sz="1400"/>
              <a:t>()</a:t>
            </a:r>
          </a:p>
          <a:p>
            <a:pPr marL="800100" lvl="1" indent="-342900">
              <a:buFont typeface="+mj-lt"/>
              <a:buAutoNum type="arabicPeriod"/>
            </a:pPr>
            <a:r>
              <a:rPr lang="en-US" sz="1400"/>
              <a:t>Finding child elements within the current context – </a:t>
            </a:r>
            <a:r>
              <a:rPr lang="en-US" sz="1400" err="1"/>
              <a:t>findElement</a:t>
            </a:r>
            <a:r>
              <a:rPr lang="en-US" sz="1400"/>
              <a:t>(), </a:t>
            </a:r>
            <a:r>
              <a:rPr lang="en-US" sz="1400" err="1"/>
              <a:t>findElements</a:t>
            </a:r>
            <a:r>
              <a:rPr lang="en-US" sz="1400"/>
              <a:t>()</a:t>
            </a:r>
          </a:p>
          <a:p>
            <a:pPr>
              <a:buNone/>
            </a:pPr>
            <a:r>
              <a:rPr lang="en-US" sz="1800" u="sng"/>
              <a:t>Important methods</a:t>
            </a:r>
          </a:p>
          <a:p>
            <a:pPr>
              <a:buNone/>
            </a:pPr>
            <a:endParaRPr lang="en-US" sz="1800"/>
          </a:p>
          <a:p>
            <a:pPr>
              <a:buNone/>
            </a:pPr>
            <a:endParaRPr lang="en-US" sz="1800"/>
          </a:p>
          <a:p>
            <a:pPr>
              <a:buNone/>
            </a:pPr>
            <a:endParaRPr lang="en-US" sz="1800"/>
          </a:p>
          <a:p>
            <a:pPr>
              <a:buNone/>
            </a:pPr>
            <a:endParaRPr lang="en-US" sz="1800"/>
          </a:p>
          <a:p>
            <a:pPr>
              <a:buNone/>
            </a:pPr>
            <a:endParaRPr lang="en-US" sz="1800"/>
          </a:p>
          <a:p>
            <a:endParaRPr lang="en-US" sz="1800"/>
          </a:p>
          <a:p>
            <a:endParaRPr lang="en-US" sz="1800"/>
          </a:p>
          <a:p>
            <a:pPr>
              <a:buNone/>
            </a:pPr>
            <a:endParaRPr lang="en-US" sz="1800"/>
          </a:p>
          <a:p>
            <a:r>
              <a:rPr lang="en-US" sz="1800"/>
              <a:t>Reference - http://</a:t>
            </a:r>
            <a:r>
              <a:rPr lang="en-US" sz="1800" err="1"/>
              <a:t>selenium.googlecode.com</a:t>
            </a:r>
            <a:r>
              <a:rPr lang="en-US" sz="1800"/>
              <a:t>/</a:t>
            </a:r>
            <a:r>
              <a:rPr lang="en-US" sz="1800" err="1"/>
              <a:t>git</a:t>
            </a:r>
            <a:r>
              <a:rPr lang="en-US" sz="1800"/>
              <a:t>/docs/</a:t>
            </a:r>
            <a:r>
              <a:rPr lang="en-US" sz="1800" err="1"/>
              <a:t>api</a:t>
            </a:r>
            <a:r>
              <a:rPr lang="en-US" sz="1800"/>
              <a:t>/java/org/</a:t>
            </a:r>
            <a:r>
              <a:rPr lang="en-US" sz="1800" err="1"/>
              <a:t>openqa</a:t>
            </a:r>
            <a:r>
              <a:rPr lang="en-US" sz="1800"/>
              <a:t>/selenium/</a:t>
            </a:r>
            <a:r>
              <a:rPr lang="en-US" sz="1800" err="1"/>
              <a:t>WebElement.html</a:t>
            </a:r>
            <a:endParaRPr lang="en-US" sz="1800"/>
          </a:p>
          <a:p>
            <a:endParaRPr lang="en-US" sz="1800"/>
          </a:p>
        </p:txBody>
      </p:sp>
      <p:graphicFrame>
        <p:nvGraphicFramePr>
          <p:cNvPr id="4" name="Table 3"/>
          <p:cNvGraphicFramePr>
            <a:graphicFrameLocks noGrp="1"/>
          </p:cNvGraphicFramePr>
          <p:nvPr>
            <p:extLst>
              <p:ext uri="{D42A27DB-BD31-4B8C-83A1-F6EECF244321}">
                <p14:modId xmlns:p14="http://schemas.microsoft.com/office/powerpoint/2010/main" val="196258270"/>
              </p:ext>
            </p:extLst>
          </p:nvPr>
        </p:nvGraphicFramePr>
        <p:xfrm>
          <a:off x="507999" y="3217338"/>
          <a:ext cx="7916334" cy="2170848"/>
        </p:xfrm>
        <a:graphic>
          <a:graphicData uri="http://schemas.openxmlformats.org/drawingml/2006/table">
            <a:tbl>
              <a:tblPr firstRow="1" bandRow="1">
                <a:tableStyleId>{5C22544A-7EE6-4342-B048-85BDC9FD1C3A}</a:tableStyleId>
              </a:tblPr>
              <a:tblGrid>
                <a:gridCol w="1651001">
                  <a:extLst>
                    <a:ext uri="{9D8B030D-6E8A-4147-A177-3AD203B41FA5}">
                      <a16:colId xmlns:a16="http://schemas.microsoft.com/office/drawing/2014/main" val="20000"/>
                    </a:ext>
                  </a:extLst>
                </a:gridCol>
                <a:gridCol w="6265333">
                  <a:extLst>
                    <a:ext uri="{9D8B030D-6E8A-4147-A177-3AD203B41FA5}">
                      <a16:colId xmlns:a16="http://schemas.microsoft.com/office/drawing/2014/main" val="20001"/>
                    </a:ext>
                  </a:extLst>
                </a:gridCol>
              </a:tblGrid>
              <a:tr h="338814">
                <a:tc>
                  <a:txBody>
                    <a:bodyPr/>
                    <a:lstStyle/>
                    <a:p>
                      <a:r>
                        <a:rPr lang="en-US"/>
                        <a:t>Method</a:t>
                      </a:r>
                    </a:p>
                  </a:txBody>
                  <a:tcPr/>
                </a:tc>
                <a:tc>
                  <a:txBody>
                    <a:bodyPr/>
                    <a:lstStyle/>
                    <a:p>
                      <a:r>
                        <a:rPr lang="en-US"/>
                        <a:t>Description</a:t>
                      </a:r>
                    </a:p>
                  </a:txBody>
                  <a:tcPr/>
                </a:tc>
                <a:extLst>
                  <a:ext uri="{0D108BD9-81ED-4DB2-BD59-A6C34878D82A}">
                    <a16:rowId xmlns:a16="http://schemas.microsoft.com/office/drawing/2014/main" val="10000"/>
                  </a:ext>
                </a:extLst>
              </a:tr>
              <a:tr h="586674">
                <a:tc>
                  <a:txBody>
                    <a:bodyPr/>
                    <a:lstStyle/>
                    <a:p>
                      <a:r>
                        <a:rPr lang="en-US" b="0">
                          <a:solidFill>
                            <a:schemeClr val="tx2"/>
                          </a:solidFill>
                        </a:rPr>
                        <a:t>click()</a:t>
                      </a:r>
                    </a:p>
                  </a:txBody>
                  <a:tcPr/>
                </a:tc>
                <a:tc>
                  <a:txBody>
                    <a:bodyPr/>
                    <a:lstStyle/>
                    <a:p>
                      <a:r>
                        <a:rPr lang="en-US" b="0">
                          <a:solidFill>
                            <a:schemeClr val="tx2"/>
                          </a:solidFill>
                        </a:rPr>
                        <a:t>Click on the we</a:t>
                      </a:r>
                      <a:r>
                        <a:rPr lang="en-US" b="0" baseline="0">
                          <a:solidFill>
                            <a:schemeClr val="tx2"/>
                          </a:solidFill>
                        </a:rPr>
                        <a:t>b element</a:t>
                      </a:r>
                      <a:endParaRPr lang="en-US" b="0">
                        <a:solidFill>
                          <a:schemeClr val="tx2"/>
                        </a:solidFill>
                      </a:endParaRPr>
                    </a:p>
                  </a:txBody>
                  <a:tcPr/>
                </a:tc>
                <a:extLst>
                  <a:ext uri="{0D108BD9-81ED-4DB2-BD59-A6C34878D82A}">
                    <a16:rowId xmlns:a16="http://schemas.microsoft.com/office/drawing/2014/main" val="10001"/>
                  </a:ext>
                </a:extLst>
              </a:tr>
              <a:tr h="486894">
                <a:tc>
                  <a:txBody>
                    <a:bodyPr/>
                    <a:lstStyle/>
                    <a:p>
                      <a:r>
                        <a:rPr lang="en-US" b="0" err="1">
                          <a:solidFill>
                            <a:schemeClr val="tx2"/>
                          </a:solidFill>
                        </a:rPr>
                        <a:t>sendKeys</a:t>
                      </a:r>
                      <a:r>
                        <a:rPr lang="en-US" b="0">
                          <a:solidFill>
                            <a:schemeClr val="tx2"/>
                          </a:solidFill>
                        </a:rPr>
                        <a:t>()</a:t>
                      </a:r>
                    </a:p>
                  </a:txBody>
                  <a:tcPr/>
                </a:tc>
                <a:tc>
                  <a:txBody>
                    <a:bodyPr/>
                    <a:lstStyle/>
                    <a:p>
                      <a:r>
                        <a:rPr lang="en-US" b="0">
                          <a:solidFill>
                            <a:schemeClr val="tx2"/>
                          </a:solidFill>
                        </a:rPr>
                        <a:t>Simulate</a:t>
                      </a:r>
                      <a:r>
                        <a:rPr lang="en-US" b="0" baseline="0">
                          <a:solidFill>
                            <a:schemeClr val="tx2"/>
                          </a:solidFill>
                        </a:rPr>
                        <a:t> typing into an element</a:t>
                      </a:r>
                      <a:endParaRPr lang="en-US" b="0">
                        <a:solidFill>
                          <a:schemeClr val="tx2"/>
                        </a:solidFill>
                      </a:endParaRPr>
                    </a:p>
                  </a:txBody>
                  <a:tcPr/>
                </a:tc>
                <a:extLst>
                  <a:ext uri="{0D108BD9-81ED-4DB2-BD59-A6C34878D82A}">
                    <a16:rowId xmlns:a16="http://schemas.microsoft.com/office/drawing/2014/main" val="10002"/>
                  </a:ext>
                </a:extLst>
              </a:tr>
              <a:tr h="338814">
                <a:tc>
                  <a:txBody>
                    <a:bodyPr/>
                    <a:lstStyle/>
                    <a:p>
                      <a:r>
                        <a:rPr lang="en-US" b="0" err="1">
                          <a:solidFill>
                            <a:schemeClr val="tx2"/>
                          </a:solidFill>
                        </a:rPr>
                        <a:t>getText</a:t>
                      </a:r>
                      <a:r>
                        <a:rPr lang="en-US" b="0">
                          <a:solidFill>
                            <a:schemeClr val="tx2"/>
                          </a:solidFill>
                        </a:rPr>
                        <a:t>()</a:t>
                      </a:r>
                    </a:p>
                  </a:txBody>
                  <a:tcPr/>
                </a:tc>
                <a:tc>
                  <a:txBody>
                    <a:bodyPr/>
                    <a:lstStyle/>
                    <a:p>
                      <a:r>
                        <a:rPr lang="en-US" b="0">
                          <a:solidFill>
                            <a:schemeClr val="tx2"/>
                          </a:solidFill>
                        </a:rPr>
                        <a:t>Get</a:t>
                      </a:r>
                      <a:r>
                        <a:rPr lang="en-US" b="0" baseline="0">
                          <a:solidFill>
                            <a:schemeClr val="tx2"/>
                          </a:solidFill>
                        </a:rPr>
                        <a:t> the visible inner text of the element</a:t>
                      </a:r>
                      <a:endParaRPr lang="en-US" b="0">
                        <a:solidFill>
                          <a:schemeClr val="tx2"/>
                        </a:solidFill>
                      </a:endParaRPr>
                    </a:p>
                  </a:txBody>
                  <a:tcPr/>
                </a:tc>
                <a:extLst>
                  <a:ext uri="{0D108BD9-81ED-4DB2-BD59-A6C34878D82A}">
                    <a16:rowId xmlns:a16="http://schemas.microsoft.com/office/drawing/2014/main" val="10003"/>
                  </a:ext>
                </a:extLst>
              </a:tr>
              <a:tr h="338814">
                <a:tc>
                  <a:txBody>
                    <a:bodyPr/>
                    <a:lstStyle/>
                    <a:p>
                      <a:r>
                        <a:rPr lang="en-US" b="0" err="1">
                          <a:solidFill>
                            <a:schemeClr val="tx2"/>
                          </a:solidFill>
                        </a:rPr>
                        <a:t>isDisplayed</a:t>
                      </a:r>
                      <a:r>
                        <a:rPr lang="en-US" b="0">
                          <a:solidFill>
                            <a:schemeClr val="tx2"/>
                          </a:solidFill>
                        </a:rPr>
                        <a:t>()</a:t>
                      </a:r>
                    </a:p>
                  </a:txBody>
                  <a:tcPr/>
                </a:tc>
                <a:tc>
                  <a:txBody>
                    <a:bodyPr/>
                    <a:lstStyle/>
                    <a:p>
                      <a:r>
                        <a:rPr lang="en-US" b="0">
                          <a:solidFill>
                            <a:schemeClr val="tx2"/>
                          </a:solidFill>
                        </a:rPr>
                        <a:t>Checks if the element is displayed</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2325419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434" y="188041"/>
            <a:ext cx="8229600" cy="461665"/>
          </a:xfrm>
        </p:spPr>
        <p:txBody>
          <a:bodyPr/>
          <a:lstStyle/>
          <a:p>
            <a:r>
              <a:rPr lang="en-US" sz="2400"/>
              <a:t>5.5 Selenium-Web Driver's Drivers</a:t>
            </a:r>
          </a:p>
        </p:txBody>
      </p:sp>
      <p:sp>
        <p:nvSpPr>
          <p:cNvPr id="3" name="Content Placeholder 2"/>
          <p:cNvSpPr>
            <a:spLocks noGrp="1"/>
          </p:cNvSpPr>
          <p:nvPr>
            <p:ph idx="1"/>
          </p:nvPr>
        </p:nvSpPr>
        <p:spPr/>
        <p:txBody>
          <a:bodyPr>
            <a:normAutofit/>
          </a:bodyPr>
          <a:lstStyle/>
          <a:p>
            <a:r>
              <a:rPr lang="en-US" sz="1800"/>
              <a:t>Web Driver is the name of the key interface against which tests should be written, but there are several implementations. These include:</a:t>
            </a:r>
          </a:p>
          <a:p>
            <a:endParaRPr lang="en-US" sz="1800"/>
          </a:p>
          <a:p>
            <a:r>
              <a:rPr lang="en-US" sz="1800"/>
              <a:t>1)</a:t>
            </a:r>
            <a:r>
              <a:rPr lang="en-US" sz="1800" b="1"/>
              <a:t> HtmlUnit Driver:</a:t>
            </a:r>
          </a:p>
          <a:p>
            <a:pPr>
              <a:buNone/>
            </a:pPr>
            <a:r>
              <a:rPr lang="en-US" sz="1800" b="1"/>
              <a:t>  T</a:t>
            </a:r>
            <a:r>
              <a:rPr lang="en-US" sz="1800"/>
              <a:t>his is currently the fastest and most lightweight implementation of Web Driver. As the name suggests, this is based on HtmlUnit. HtmlUnit is a java based implementation of a Web Browser without a GUI. For any language binding (other than java) the Selenium Server is required to use this driver.</a:t>
            </a:r>
            <a:endParaRPr lang="en-US" sz="1800" b="1"/>
          </a:p>
          <a:p>
            <a:endParaRPr lang="en-US" sz="1800"/>
          </a:p>
        </p:txBody>
      </p:sp>
    </p:spTree>
    <p:extLst>
      <p:ext uri="{BB962C8B-B14F-4D97-AF65-F5344CB8AC3E}">
        <p14:creationId xmlns:p14="http://schemas.microsoft.com/office/powerpoint/2010/main" val="25880749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320"/>
            <a:ext cx="8229600" cy="461665"/>
          </a:xfrm>
        </p:spPr>
        <p:txBody>
          <a:bodyPr/>
          <a:lstStyle/>
          <a:p>
            <a:r>
              <a:rPr lang="en-US" sz="2400"/>
              <a:t>Contd…</a:t>
            </a:r>
          </a:p>
        </p:txBody>
      </p:sp>
      <p:sp>
        <p:nvSpPr>
          <p:cNvPr id="3" name="Content Placeholder 2"/>
          <p:cNvSpPr>
            <a:spLocks noGrp="1"/>
          </p:cNvSpPr>
          <p:nvPr>
            <p:ph idx="1"/>
          </p:nvPr>
        </p:nvSpPr>
        <p:spPr/>
        <p:txBody>
          <a:bodyPr>
            <a:normAutofit/>
          </a:bodyPr>
          <a:lstStyle/>
          <a:p>
            <a:pPr>
              <a:buNone/>
            </a:pPr>
            <a:r>
              <a:rPr lang="en-US" sz="1800"/>
              <a:t>	2)</a:t>
            </a:r>
            <a:r>
              <a:rPr lang="en-US" sz="1800" b="1"/>
              <a:t> Firefox Driver:</a:t>
            </a:r>
          </a:p>
          <a:p>
            <a:pPr>
              <a:buNone/>
            </a:pPr>
            <a:endParaRPr lang="en-US" sz="1800" b="1"/>
          </a:p>
          <a:p>
            <a:r>
              <a:rPr lang="en-US" sz="1800" b="1"/>
              <a:t> </a:t>
            </a:r>
            <a:r>
              <a:rPr lang="en-US" sz="1800"/>
              <a:t>Controls the Firefox browser using a Firefox plug-in. The Firefox Profile that is used is stripped down from what is installed on the machine to only include the Selenium WebDriver.xpi (plug-in). Firefox Driver is capable of being run and is tested on Windows, Mac, Linux. </a:t>
            </a:r>
          </a:p>
          <a:p>
            <a:endParaRPr lang="en-US" sz="1800"/>
          </a:p>
          <a:p>
            <a:r>
              <a:rPr lang="en-US" sz="1800"/>
              <a:t>Runs in a real browser and supports JavaScript</a:t>
            </a:r>
          </a:p>
          <a:p>
            <a:r>
              <a:rPr lang="en-US" sz="1800"/>
              <a:t>Faster than the Internet Explorer Driver</a:t>
            </a:r>
          </a:p>
          <a:p>
            <a:pPr>
              <a:buNone/>
            </a:pPr>
            <a:endParaRPr lang="en-US" sz="1800"/>
          </a:p>
          <a:p>
            <a:pPr>
              <a:buNone/>
            </a:pPr>
            <a:endParaRPr lang="en-US" sz="1800"/>
          </a:p>
          <a:p>
            <a:pPr>
              <a:buNone/>
            </a:pPr>
            <a:r>
              <a:rPr lang="en-US" sz="1800" b="1"/>
              <a:t>Reference - </a:t>
            </a:r>
            <a:r>
              <a:rPr lang="en-US" sz="1800" b="1">
                <a:hlinkClick r:id="rId2"/>
              </a:rPr>
              <a:t>https://github.com/SeleniumHQ/selenium/wiki/FirefoxDriver</a:t>
            </a:r>
            <a:endParaRPr lang="en-US" sz="1800" b="1"/>
          </a:p>
          <a:p>
            <a:pPr>
              <a:buNone/>
            </a:pPr>
            <a:endParaRPr lang="en-US" sz="1800" b="1"/>
          </a:p>
          <a:p>
            <a:pPr>
              <a:buNone/>
            </a:pPr>
            <a:endParaRPr lang="en-US" sz="1800" b="1"/>
          </a:p>
          <a:p>
            <a:endParaRPr lang="en-US" sz="1800"/>
          </a:p>
        </p:txBody>
      </p:sp>
    </p:spTree>
    <p:extLst>
      <p:ext uri="{BB962C8B-B14F-4D97-AF65-F5344CB8AC3E}">
        <p14:creationId xmlns:p14="http://schemas.microsoft.com/office/powerpoint/2010/main" val="295889894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320"/>
            <a:ext cx="8229600" cy="461665"/>
          </a:xfrm>
        </p:spPr>
        <p:txBody>
          <a:bodyPr/>
          <a:lstStyle/>
          <a:p>
            <a:r>
              <a:rPr lang="en-US" sz="2400"/>
              <a:t>Contd…</a:t>
            </a:r>
          </a:p>
        </p:txBody>
      </p:sp>
      <p:sp>
        <p:nvSpPr>
          <p:cNvPr id="3" name="Content Placeholder 2"/>
          <p:cNvSpPr>
            <a:spLocks noGrp="1"/>
          </p:cNvSpPr>
          <p:nvPr>
            <p:ph idx="1"/>
          </p:nvPr>
        </p:nvSpPr>
        <p:spPr/>
        <p:txBody>
          <a:bodyPr>
            <a:normAutofit lnSpcReduction="10000"/>
          </a:bodyPr>
          <a:lstStyle/>
          <a:p>
            <a:pPr>
              <a:buNone/>
            </a:pPr>
            <a:r>
              <a:rPr lang="en-US" sz="1800"/>
              <a:t>	3) </a:t>
            </a:r>
            <a:r>
              <a:rPr lang="en-US" sz="1800" b="1"/>
              <a:t>Internet Explorer Driver</a:t>
            </a:r>
            <a:r>
              <a:rPr lang="en-US" sz="1800"/>
              <a:t>:</a:t>
            </a:r>
            <a:endParaRPr lang="en-US" sz="1800" b="1"/>
          </a:p>
          <a:p>
            <a:pPr>
              <a:buNone/>
            </a:pPr>
            <a:endParaRPr lang="en-US" sz="1800" b="1"/>
          </a:p>
          <a:p>
            <a:pPr>
              <a:buNone/>
            </a:pPr>
            <a:r>
              <a:rPr lang="en-US" sz="1800"/>
              <a:t>*	This driver is controlled by a .dll and is thus only available on Windows OS. Each Selenium release has it’s core functionality tested against versions 6, 7 and 8 on XP, and 9 on Windows7.</a:t>
            </a:r>
          </a:p>
          <a:p>
            <a:pPr>
              <a:buNone/>
            </a:pPr>
            <a:endParaRPr lang="en-US" sz="1800"/>
          </a:p>
          <a:p>
            <a:pPr>
              <a:buFont typeface="Arial" pitchFamily="34" charset="0"/>
              <a:buChar char="•"/>
            </a:pPr>
            <a:r>
              <a:rPr lang="en-US" sz="1800"/>
              <a:t>Runs in a real browser and supports JavaScript with all the quirks your end users see.</a:t>
            </a:r>
          </a:p>
          <a:p>
            <a:pPr>
              <a:buFont typeface="Arial" pitchFamily="34" charset="0"/>
              <a:buChar char="•"/>
            </a:pPr>
            <a:r>
              <a:rPr lang="en-US" sz="1800"/>
              <a:t>Comparatively slow</a:t>
            </a:r>
          </a:p>
          <a:p>
            <a:pPr>
              <a:buFont typeface="Arial" pitchFamily="34" charset="0"/>
              <a:buChar char="•"/>
            </a:pPr>
            <a:r>
              <a:rPr lang="en-US" sz="1800"/>
              <a:t>Requires </a:t>
            </a:r>
            <a:r>
              <a:rPr lang="en-US" sz="1800" err="1"/>
              <a:t>IEDriverServer.exe</a:t>
            </a:r>
            <a:r>
              <a:rPr lang="en-US" sz="1800"/>
              <a:t> component and the path should be set in </a:t>
            </a:r>
            <a:r>
              <a:rPr lang="en-US" sz="1800" err="1"/>
              <a:t>webdriver.ie.driver</a:t>
            </a:r>
            <a:r>
              <a:rPr lang="en-US" sz="1800"/>
              <a:t> system variable</a:t>
            </a:r>
          </a:p>
          <a:p>
            <a:pPr>
              <a:buFont typeface="Arial" pitchFamily="34" charset="0"/>
              <a:buChar char="•"/>
            </a:pPr>
            <a:r>
              <a:rPr lang="en-US" sz="1800"/>
              <a:t>XPath is not natively supported in most versions. CSS is not natively supported in versions 6 and 7.</a:t>
            </a:r>
          </a:p>
          <a:p>
            <a:pPr>
              <a:buFont typeface="Arial" pitchFamily="34" charset="0"/>
              <a:buChar char="•"/>
            </a:pPr>
            <a:endParaRPr lang="en-US" sz="1800"/>
          </a:p>
          <a:p>
            <a:pPr>
              <a:buNone/>
            </a:pPr>
            <a:r>
              <a:rPr lang="en-US" sz="1800" b="1"/>
              <a:t>Reference - </a:t>
            </a:r>
            <a:r>
              <a:rPr lang="en-US" sz="1800" b="1">
                <a:hlinkClick r:id="rId2"/>
              </a:rPr>
              <a:t>https://github.com/SeleniumHQ/selenium/wiki/InternetExplorerDriver</a:t>
            </a:r>
            <a:endParaRPr lang="en-US" sz="1800" b="1"/>
          </a:p>
          <a:p>
            <a:pPr>
              <a:buNone/>
            </a:pPr>
            <a:endParaRPr lang="en-US" sz="1800" b="1"/>
          </a:p>
        </p:txBody>
      </p:sp>
    </p:spTree>
    <p:extLst>
      <p:ext uri="{BB962C8B-B14F-4D97-AF65-F5344CB8AC3E}">
        <p14:creationId xmlns:p14="http://schemas.microsoft.com/office/powerpoint/2010/main" val="41362780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418" y="339464"/>
            <a:ext cx="8229600" cy="461665"/>
          </a:xfrm>
        </p:spPr>
        <p:txBody>
          <a:bodyPr/>
          <a:lstStyle/>
          <a:p>
            <a:r>
              <a:rPr lang="en-US" sz="2400"/>
              <a:t>Contd…</a:t>
            </a:r>
          </a:p>
        </p:txBody>
      </p:sp>
      <p:sp>
        <p:nvSpPr>
          <p:cNvPr id="3" name="Content Placeholder 2"/>
          <p:cNvSpPr>
            <a:spLocks noGrp="1"/>
          </p:cNvSpPr>
          <p:nvPr>
            <p:ph idx="1"/>
          </p:nvPr>
        </p:nvSpPr>
        <p:spPr/>
        <p:txBody>
          <a:bodyPr>
            <a:normAutofit/>
          </a:bodyPr>
          <a:lstStyle/>
          <a:p>
            <a:pPr>
              <a:buNone/>
            </a:pPr>
            <a:r>
              <a:rPr lang="en-US" sz="1800"/>
              <a:t>4) </a:t>
            </a:r>
            <a:r>
              <a:rPr lang="en-US" sz="1800" b="1"/>
              <a:t>Chrome Driver</a:t>
            </a:r>
            <a:r>
              <a:rPr lang="en-US" sz="1800"/>
              <a:t>:</a:t>
            </a:r>
          </a:p>
          <a:p>
            <a:pPr>
              <a:buNone/>
            </a:pPr>
            <a:endParaRPr lang="en-US" sz="1800" b="1"/>
          </a:p>
          <a:p>
            <a:pPr>
              <a:buNone/>
            </a:pPr>
            <a:r>
              <a:rPr lang="en-US" sz="1800"/>
              <a:t>	Chrome Driver is maintained / supported by the Chromium project itself. WebDriver works with Chrome through the chromedriver binary (found on the chromium project’s download page). You need to have both chromedriver and a version of chrome browser installed. chromedriver needs to be placed somewhere on your system’s path in order for WebDriver to automatically discover it.</a:t>
            </a:r>
          </a:p>
          <a:p>
            <a:pPr>
              <a:buFont typeface="Arial" pitchFamily="34" charset="0"/>
              <a:buChar char="•"/>
            </a:pPr>
            <a:r>
              <a:rPr lang="en-US" sz="1800"/>
              <a:t>Runs in a real browser and supports JavaScript</a:t>
            </a:r>
          </a:p>
          <a:p>
            <a:pPr>
              <a:buFont typeface="Arial" pitchFamily="34" charset="0"/>
              <a:buChar char="•"/>
            </a:pPr>
            <a:r>
              <a:rPr lang="en-US" sz="1800"/>
              <a:t>Slower than the </a:t>
            </a:r>
            <a:r>
              <a:rPr lang="en-US" sz="1800" err="1"/>
              <a:t>HtmlUnit</a:t>
            </a:r>
            <a:r>
              <a:rPr lang="en-US" sz="1800"/>
              <a:t> Driver</a:t>
            </a:r>
          </a:p>
          <a:p>
            <a:pPr>
              <a:buFont typeface="Arial" pitchFamily="34" charset="0"/>
              <a:buChar char="•"/>
            </a:pPr>
            <a:r>
              <a:rPr lang="en-US" sz="1800"/>
              <a:t>Requires a server component to be started. Path to the </a:t>
            </a:r>
            <a:r>
              <a:rPr lang="en-US" sz="1800" err="1"/>
              <a:t>Chromedriver</a:t>
            </a:r>
            <a:r>
              <a:rPr lang="en-US" sz="1800"/>
              <a:t> executable should be set in </a:t>
            </a:r>
            <a:r>
              <a:rPr lang="en-US" sz="1800" err="1"/>
              <a:t>webdriver.chrome.driver</a:t>
            </a:r>
            <a:r>
              <a:rPr lang="en-US" sz="1800"/>
              <a:t> variable.</a:t>
            </a:r>
          </a:p>
          <a:p>
            <a:pPr>
              <a:buFont typeface="Arial" pitchFamily="34" charset="0"/>
              <a:buChar char="•"/>
            </a:pPr>
            <a:endParaRPr lang="en-US" sz="1800" b="1"/>
          </a:p>
          <a:p>
            <a:pPr>
              <a:buFont typeface="Arial" pitchFamily="34" charset="0"/>
              <a:buChar char="•"/>
            </a:pPr>
            <a:r>
              <a:rPr lang="en-US" sz="1800" b="1"/>
              <a:t>Reference - </a:t>
            </a:r>
            <a:r>
              <a:rPr lang="en-US" sz="1800" b="1">
                <a:hlinkClick r:id="rId2"/>
              </a:rPr>
              <a:t>https://github.com/SeleniumHQ/selenium/wiki/ChromeDriver</a:t>
            </a:r>
            <a:endParaRPr lang="en-US" sz="1800" b="1"/>
          </a:p>
          <a:p>
            <a:pPr>
              <a:buFont typeface="Arial" pitchFamily="34" charset="0"/>
              <a:buChar char="•"/>
            </a:pPr>
            <a:endParaRPr lang="en-US" sz="1800" b="1"/>
          </a:p>
          <a:p>
            <a:pPr>
              <a:buFont typeface="Arial" pitchFamily="34" charset="0"/>
              <a:buChar char="•"/>
            </a:pPr>
            <a:endParaRPr lang="en-US" sz="1800" b="1"/>
          </a:p>
        </p:txBody>
      </p:sp>
    </p:spTree>
    <p:extLst>
      <p:ext uri="{BB962C8B-B14F-4D97-AF65-F5344CB8AC3E}">
        <p14:creationId xmlns:p14="http://schemas.microsoft.com/office/powerpoint/2010/main" val="289013865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418" y="339464"/>
            <a:ext cx="8229600" cy="461665"/>
          </a:xfrm>
        </p:spPr>
        <p:txBody>
          <a:bodyPr/>
          <a:lstStyle/>
          <a:p>
            <a:r>
              <a:rPr lang="en-US" sz="2400"/>
              <a:t>Contd…</a:t>
            </a:r>
          </a:p>
        </p:txBody>
      </p:sp>
      <p:sp>
        <p:nvSpPr>
          <p:cNvPr id="3" name="Content Placeholder 2"/>
          <p:cNvSpPr>
            <a:spLocks noGrp="1"/>
          </p:cNvSpPr>
          <p:nvPr>
            <p:ph idx="1"/>
          </p:nvPr>
        </p:nvSpPr>
        <p:spPr/>
        <p:txBody>
          <a:bodyPr>
            <a:normAutofit/>
          </a:bodyPr>
          <a:lstStyle/>
          <a:p>
            <a:pPr>
              <a:buNone/>
            </a:pPr>
            <a:r>
              <a:rPr lang="en-US" sz="1800"/>
              <a:t>4) </a:t>
            </a:r>
            <a:r>
              <a:rPr lang="en-US" sz="1800" b="1"/>
              <a:t>Safari Driver</a:t>
            </a:r>
            <a:r>
              <a:rPr lang="en-US" sz="1800"/>
              <a:t>:</a:t>
            </a:r>
          </a:p>
          <a:p>
            <a:pPr>
              <a:buNone/>
            </a:pPr>
            <a:endParaRPr lang="en-US" sz="1800" b="1"/>
          </a:p>
          <a:p>
            <a:pPr>
              <a:buNone/>
            </a:pPr>
            <a:r>
              <a:rPr lang="en-US" sz="1800"/>
              <a:t>	Safari Driver is implemented as a Safari browser extension. The driver inverts the traditional client/server relationship and communicates with the Webdriver client using </a:t>
            </a:r>
            <a:r>
              <a:rPr lang="en-US" sz="1800" err="1"/>
              <a:t>Websockets</a:t>
            </a:r>
            <a:endParaRPr lang="en-US" sz="1800"/>
          </a:p>
          <a:p>
            <a:pPr>
              <a:buFont typeface="Arial" pitchFamily="34" charset="0"/>
              <a:buChar char="•"/>
            </a:pPr>
            <a:r>
              <a:rPr lang="en-US" sz="1800"/>
              <a:t>Runs in a real browser and supports JavaScript</a:t>
            </a:r>
          </a:p>
          <a:p>
            <a:pPr>
              <a:buFont typeface="Arial" pitchFamily="34" charset="0"/>
              <a:buChar char="•"/>
            </a:pPr>
            <a:r>
              <a:rPr lang="en-US" sz="1800"/>
              <a:t>Slower than the </a:t>
            </a:r>
            <a:r>
              <a:rPr lang="en-US" sz="1800" err="1"/>
              <a:t>HtmlUnit</a:t>
            </a:r>
            <a:r>
              <a:rPr lang="en-US" sz="1800"/>
              <a:t> Driver</a:t>
            </a:r>
          </a:p>
          <a:p>
            <a:pPr>
              <a:buFont typeface="Arial" pitchFamily="34" charset="0"/>
              <a:buChar char="•"/>
            </a:pPr>
            <a:r>
              <a:rPr lang="en-US" sz="1800"/>
              <a:t>File upload is NOT supported</a:t>
            </a:r>
          </a:p>
        </p:txBody>
      </p:sp>
    </p:spTree>
    <p:extLst>
      <p:ext uri="{BB962C8B-B14F-4D97-AF65-F5344CB8AC3E}">
        <p14:creationId xmlns:p14="http://schemas.microsoft.com/office/powerpoint/2010/main" val="269248448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normAutofit/>
          </a:bodyPr>
          <a:lstStyle/>
          <a:p>
            <a:r>
              <a:rPr lang="en-US" sz="2800"/>
              <a:t>6. JUnit framework</a:t>
            </a:r>
          </a:p>
        </p:txBody>
      </p:sp>
      <p:sp>
        <p:nvSpPr>
          <p:cNvPr id="3" name="Text Placeholder 2"/>
          <p:cNvSpPr>
            <a:spLocks noGrp="1"/>
          </p:cNvSpPr>
          <p:nvPr>
            <p:ph type="body" sz="quarter" idx="12"/>
          </p:nvPr>
        </p:nvSpPr>
        <p:spPr/>
        <p:txBody>
          <a:bodyPr/>
          <a:lstStyle/>
          <a:p>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109154"/>
            <a:ext cx="8229600" cy="553998"/>
          </a:xfrm>
        </p:spPr>
        <p:txBody>
          <a:bodyPr>
            <a:normAutofit/>
          </a:bodyPr>
          <a:lstStyle/>
          <a:p>
            <a:r>
              <a:rPr lang="en-US" sz="2400"/>
              <a:t>6.1 Testing frameworks</a:t>
            </a:r>
          </a:p>
        </p:txBody>
      </p:sp>
      <p:sp>
        <p:nvSpPr>
          <p:cNvPr id="10" name="Text Placeholder 9"/>
          <p:cNvSpPr>
            <a:spLocks noGrp="1"/>
          </p:cNvSpPr>
          <p:nvPr>
            <p:ph idx="1"/>
          </p:nvPr>
        </p:nvSpPr>
        <p:spPr/>
        <p:txBody>
          <a:bodyPr>
            <a:normAutofit/>
          </a:bodyPr>
          <a:lstStyle/>
          <a:p>
            <a:pPr>
              <a:buFont typeface="Wingdings" pitchFamily="2" charset="2"/>
              <a:buChar char="v"/>
            </a:pPr>
            <a:r>
              <a:rPr lang="en-US" sz="1800"/>
              <a:t>A software framework is a universal, reusable software platform used to develop applications, products and solutions. </a:t>
            </a:r>
          </a:p>
          <a:p>
            <a:pPr>
              <a:buFont typeface="Wingdings" pitchFamily="2" charset="2"/>
              <a:buChar char="v"/>
            </a:pPr>
            <a:endParaRPr lang="en-US" sz="1800"/>
          </a:p>
          <a:p>
            <a:pPr>
              <a:buFont typeface="Wingdings" pitchFamily="2" charset="2"/>
              <a:buChar char="v"/>
            </a:pPr>
            <a:r>
              <a:rPr lang="en-US" sz="1800"/>
              <a:t>Software frameworks include support programs, compilers, code libraries, an application programming interface (API) and tool sets that bring together all the different components to enable development of a project or solution.</a:t>
            </a:r>
          </a:p>
        </p:txBody>
      </p:sp>
      <p:sp>
        <p:nvSpPr>
          <p:cNvPr id="94210" name="AutoShape 2" descr="_images/chapt3_img06_IDE_features.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2400"/>
              <a:t>Contd..</a:t>
            </a:r>
          </a:p>
        </p:txBody>
      </p:sp>
      <p:sp>
        <p:nvSpPr>
          <p:cNvPr id="10" name="Text Placeholder 9"/>
          <p:cNvSpPr>
            <a:spLocks noGrp="1"/>
          </p:cNvSpPr>
          <p:nvPr>
            <p:ph idx="1"/>
          </p:nvPr>
        </p:nvSpPr>
        <p:spPr/>
        <p:txBody>
          <a:bodyPr>
            <a:normAutofit/>
          </a:bodyPr>
          <a:lstStyle/>
          <a:p>
            <a:r>
              <a:rPr lang="en-US" sz="1800"/>
              <a:t>The Testing framework is responsible for:</a:t>
            </a:r>
          </a:p>
          <a:p>
            <a:pPr lvl="1">
              <a:buFont typeface="Wingdings" pitchFamily="2" charset="2"/>
              <a:buChar char="v"/>
            </a:pPr>
            <a:r>
              <a:rPr lang="en-US" sz="1800"/>
              <a:t>defining the format in which to express expectations</a:t>
            </a:r>
          </a:p>
          <a:p>
            <a:pPr lvl="1">
              <a:buFont typeface="Wingdings" pitchFamily="2" charset="2"/>
              <a:buChar char="v"/>
            </a:pPr>
            <a:r>
              <a:rPr lang="en-US" sz="1800"/>
              <a:t>creating a mechanism to hook into or drive the application under test</a:t>
            </a:r>
          </a:p>
          <a:p>
            <a:pPr lvl="1">
              <a:buFont typeface="Wingdings" pitchFamily="2" charset="2"/>
              <a:buChar char="v"/>
            </a:pPr>
            <a:r>
              <a:rPr lang="en-US" sz="1800"/>
              <a:t>executing the tests</a:t>
            </a:r>
          </a:p>
          <a:p>
            <a:pPr lvl="1">
              <a:buFont typeface="Wingdings" pitchFamily="2" charset="2"/>
              <a:buChar char="v"/>
            </a:pPr>
            <a:r>
              <a:rPr lang="en-US" sz="1800"/>
              <a:t>reporting results</a:t>
            </a:r>
          </a:p>
          <a:p>
            <a:pPr lvl="1">
              <a:buFont typeface="Wingdings" pitchFamily="2" charset="2"/>
              <a:buChar char="v"/>
            </a:pPr>
            <a:endParaRPr lang="en-US" sz="1800"/>
          </a:p>
          <a:p>
            <a:r>
              <a:rPr lang="en-US" sz="1800"/>
              <a:t>There are two widely used testing frameworks in Java:</a:t>
            </a:r>
          </a:p>
          <a:p>
            <a:pPr lvl="1">
              <a:buFont typeface="Wingdings" pitchFamily="2" charset="2"/>
              <a:buChar char="v"/>
            </a:pPr>
            <a:r>
              <a:rPr lang="en-US" sz="1800"/>
              <a:t>JUnit</a:t>
            </a:r>
          </a:p>
          <a:p>
            <a:pPr lvl="1">
              <a:buFont typeface="Wingdings" pitchFamily="2" charset="2"/>
              <a:buChar char="v"/>
            </a:pPr>
            <a:r>
              <a:rPr lang="en-US" sz="1800"/>
              <a:t>TestNG</a:t>
            </a:r>
          </a:p>
          <a:p>
            <a:endParaRPr lang="en-US" sz="1800"/>
          </a:p>
          <a:p>
            <a:pPr>
              <a:buFont typeface="Wingdings" pitchFamily="2" charset="2"/>
              <a:buChar char="v"/>
            </a:pPr>
            <a:endParaRPr lang="en-US" sz="1800"/>
          </a:p>
        </p:txBody>
      </p:sp>
      <p:sp>
        <p:nvSpPr>
          <p:cNvPr id="94210" name="AutoShape 2" descr="_images/chapt3_img06_IDE_features.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2400"/>
              <a:t>6.2 JUnit framework</a:t>
            </a:r>
          </a:p>
        </p:txBody>
      </p:sp>
      <p:sp>
        <p:nvSpPr>
          <p:cNvPr id="10" name="Text Placeholder 9"/>
          <p:cNvSpPr>
            <a:spLocks noGrp="1"/>
          </p:cNvSpPr>
          <p:nvPr>
            <p:ph idx="1"/>
          </p:nvPr>
        </p:nvSpPr>
        <p:spPr/>
        <p:txBody>
          <a:bodyPr>
            <a:normAutofit/>
          </a:bodyPr>
          <a:lstStyle/>
          <a:p>
            <a:pPr>
              <a:buFont typeface="Wingdings" pitchFamily="2" charset="2"/>
              <a:buChar char="v"/>
            </a:pPr>
            <a:r>
              <a:rPr lang="en-US" sz="1800"/>
              <a:t>JUnit in version 4.x is a test framework which uses annotations to identify methods that are test methods. </a:t>
            </a:r>
          </a:p>
          <a:p>
            <a:pPr>
              <a:buFont typeface="Wingdings" pitchFamily="2" charset="2"/>
              <a:buChar char="v"/>
            </a:pPr>
            <a:r>
              <a:rPr lang="en-US" sz="1800"/>
              <a:t>Typically these test methods are contained in a class which is only used for testing. </a:t>
            </a:r>
          </a:p>
          <a:p>
            <a:pPr>
              <a:buFont typeface="Wingdings" pitchFamily="2" charset="2"/>
              <a:buChar char="v"/>
            </a:pPr>
            <a:r>
              <a:rPr lang="en-US" sz="1800"/>
              <a:t>To write a test with JUnit you annotate a method with the @org.junit.Test annotation and use a method provided by JUnit to check the expected result of the code execution versus the actual result. </a:t>
            </a:r>
          </a:p>
          <a:p>
            <a:pPr>
              <a:buFont typeface="Wingdings" pitchFamily="2" charset="2"/>
              <a:buChar char="v"/>
            </a:pPr>
            <a:r>
              <a:rPr lang="en-US" sz="1800"/>
              <a:t> Eclipse IDE user interface or the org.junit.runner.JUnitCore class  is used to run the test. </a:t>
            </a:r>
          </a:p>
          <a:p>
            <a:pPr>
              <a:buFont typeface="Wingdings" pitchFamily="2" charset="2"/>
              <a:buChar char="v"/>
            </a:pPr>
            <a:endParaRPr lang="en-US" sz="1800"/>
          </a:p>
          <a:p>
            <a:pPr>
              <a:buFont typeface="Wingdings" pitchFamily="2" charset="2"/>
              <a:buChar char="v"/>
            </a:pPr>
            <a:endParaRPr lang="en-US" sz="1800"/>
          </a:p>
        </p:txBody>
      </p:sp>
      <p:sp>
        <p:nvSpPr>
          <p:cNvPr id="94210" name="AutoShape 2" descr="_images/chapt3_img06_IDE_features.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5320"/>
            <a:ext cx="8229600" cy="461665"/>
          </a:xfrm>
        </p:spPr>
        <p:txBody>
          <a:bodyPr/>
          <a:lstStyle/>
          <a:p>
            <a:r>
              <a:rPr lang="en-US" sz="2400"/>
              <a:t>1.3 Disadvantages of Selenium</a:t>
            </a:r>
          </a:p>
        </p:txBody>
      </p:sp>
      <p:sp>
        <p:nvSpPr>
          <p:cNvPr id="3" name="Content Placeholder 2"/>
          <p:cNvSpPr>
            <a:spLocks noGrp="1"/>
          </p:cNvSpPr>
          <p:nvPr>
            <p:ph idx="1"/>
          </p:nvPr>
        </p:nvSpPr>
        <p:spPr/>
        <p:txBody>
          <a:bodyPr>
            <a:normAutofit/>
          </a:bodyPr>
          <a:lstStyle/>
          <a:p>
            <a:r>
              <a:rPr lang="en-IN" sz="1800" b="1" u="sng"/>
              <a:t>Disadvantages</a:t>
            </a:r>
            <a:br>
              <a:rPr lang="en-IN" sz="1800"/>
            </a:br>
            <a:endParaRPr lang="en-IN" sz="1800">
              <a:solidFill>
                <a:srgbClr val="FF6600"/>
              </a:solidFill>
            </a:endParaRPr>
          </a:p>
          <a:p>
            <a:pPr lvl="1"/>
            <a:r>
              <a:rPr lang="en-IN" sz="1800"/>
              <a:t>Does not support automation of third party plugins like Flash, Flex within web pages</a:t>
            </a:r>
          </a:p>
          <a:p>
            <a:pPr lvl="1"/>
            <a:r>
              <a:rPr lang="en-IN" sz="1800"/>
              <a:t>No Option to verify the images.</a:t>
            </a:r>
          </a:p>
          <a:p>
            <a:pPr lvl="1"/>
            <a:r>
              <a:rPr lang="en-IN" sz="1800"/>
              <a:t>Detailed results are not available</a:t>
            </a:r>
          </a:p>
          <a:p>
            <a:pPr lvl="1"/>
            <a:r>
              <a:rPr lang="en-IN" sz="1800"/>
              <a:t>Selenium IDE does not support conditional and looping statements and data driven testing</a:t>
            </a:r>
          </a:p>
        </p:txBody>
      </p:sp>
    </p:spTree>
    <p:extLst>
      <p:ext uri="{BB962C8B-B14F-4D97-AF65-F5344CB8AC3E}">
        <p14:creationId xmlns:p14="http://schemas.microsoft.com/office/powerpoint/2010/main" val="258863547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AutoShape 2" descr="_images/chapt3_img06_IDE_features.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Title 5"/>
          <p:cNvSpPr>
            <a:spLocks noGrp="1"/>
          </p:cNvSpPr>
          <p:nvPr>
            <p:ph type="title"/>
          </p:nvPr>
        </p:nvSpPr>
        <p:spPr/>
        <p:txBody>
          <a:bodyPr>
            <a:normAutofit/>
          </a:bodyPr>
          <a:lstStyle/>
          <a:p>
            <a:r>
              <a:rPr lang="en-US" sz="2400"/>
              <a:t>6.3 JUnit annotations</a:t>
            </a:r>
          </a:p>
        </p:txBody>
      </p:sp>
      <p:graphicFrame>
        <p:nvGraphicFramePr>
          <p:cNvPr id="9" name="Table 8"/>
          <p:cNvGraphicFramePr>
            <a:graphicFrameLocks noGrp="1"/>
          </p:cNvGraphicFramePr>
          <p:nvPr>
            <p:extLst>
              <p:ext uri="{D42A27DB-BD31-4B8C-83A1-F6EECF244321}">
                <p14:modId xmlns:p14="http://schemas.microsoft.com/office/powerpoint/2010/main" val="3914335043"/>
              </p:ext>
            </p:extLst>
          </p:nvPr>
        </p:nvGraphicFramePr>
        <p:xfrm>
          <a:off x="457200" y="971550"/>
          <a:ext cx="8343900" cy="5429250"/>
        </p:xfrm>
        <a:graphic>
          <a:graphicData uri="http://schemas.openxmlformats.org/drawingml/2006/table">
            <a:tbl>
              <a:tblPr firstRow="1" bandRow="1">
                <a:tableStyleId>{616DA210-FB5B-4158-B5E0-FEB733F419BA}</a:tableStyleId>
              </a:tblPr>
              <a:tblGrid>
                <a:gridCol w="4171950">
                  <a:extLst>
                    <a:ext uri="{9D8B030D-6E8A-4147-A177-3AD203B41FA5}">
                      <a16:colId xmlns:a16="http://schemas.microsoft.com/office/drawing/2014/main" val="20000"/>
                    </a:ext>
                  </a:extLst>
                </a:gridCol>
                <a:gridCol w="4171950">
                  <a:extLst>
                    <a:ext uri="{9D8B030D-6E8A-4147-A177-3AD203B41FA5}">
                      <a16:colId xmlns:a16="http://schemas.microsoft.com/office/drawing/2014/main" val="20001"/>
                    </a:ext>
                  </a:extLst>
                </a:gridCol>
              </a:tblGrid>
              <a:tr h="1292678">
                <a:tc>
                  <a:txBody>
                    <a:bodyPr/>
                    <a:lstStyle/>
                    <a:p>
                      <a:pPr algn="l"/>
                      <a:r>
                        <a:rPr lang="en-US"/>
                        <a:t>@Test public void method()</a:t>
                      </a:r>
                    </a:p>
                  </a:txBody>
                  <a:tcPr anchor="ctr"/>
                </a:tc>
                <a:tc>
                  <a:txBody>
                    <a:bodyPr/>
                    <a:lstStyle/>
                    <a:p>
                      <a:pPr algn="l"/>
                      <a:r>
                        <a:rPr lang="en-US"/>
                        <a:t>The annotation @Test identifies that a method is a test method. Declare</a:t>
                      </a:r>
                      <a:r>
                        <a:rPr lang="en-US" baseline="0"/>
                        <a:t> as public to allow JUnit core class to have visibility to test method</a:t>
                      </a:r>
                      <a:endParaRPr lang="en-US"/>
                    </a:p>
                  </a:txBody>
                  <a:tcPr anchor="ctr"/>
                </a:tc>
                <a:extLst>
                  <a:ext uri="{0D108BD9-81ED-4DB2-BD59-A6C34878D82A}">
                    <a16:rowId xmlns:a16="http://schemas.microsoft.com/office/drawing/2014/main" val="10000"/>
                  </a:ext>
                </a:extLst>
              </a:tr>
              <a:tr h="2068286">
                <a:tc>
                  <a:txBody>
                    <a:bodyPr/>
                    <a:lstStyle/>
                    <a:p>
                      <a:pPr algn="l"/>
                      <a:r>
                        <a:rPr lang="en-US"/>
                        <a:t>@Before public void method()</a:t>
                      </a:r>
                    </a:p>
                  </a:txBody>
                  <a:tcPr anchor="ctr"/>
                </a:tc>
                <a:tc>
                  <a:txBody>
                    <a:bodyPr/>
                    <a:lstStyle/>
                    <a:p>
                      <a:pPr algn="l"/>
                      <a:r>
                        <a:rPr lang="en-US"/>
                        <a:t>Executes the method before each test. This method can prepare the test environment (e.g. read input data, initialize the class). </a:t>
                      </a:r>
                    </a:p>
                  </a:txBody>
                  <a:tcPr anchor="ctr"/>
                </a:tc>
                <a:extLst>
                  <a:ext uri="{0D108BD9-81ED-4DB2-BD59-A6C34878D82A}">
                    <a16:rowId xmlns:a16="http://schemas.microsoft.com/office/drawing/2014/main" val="10001"/>
                  </a:ext>
                </a:extLst>
              </a:tr>
              <a:tr h="2068286">
                <a:tc>
                  <a:txBody>
                    <a:bodyPr/>
                    <a:lstStyle/>
                    <a:p>
                      <a:pPr algn="l"/>
                      <a:r>
                        <a:rPr lang="en-US"/>
                        <a:t>@After public void method()</a:t>
                      </a:r>
                    </a:p>
                  </a:txBody>
                  <a:tcPr anchor="ctr"/>
                </a:tc>
                <a:tc>
                  <a:txBody>
                    <a:bodyPr/>
                    <a:lstStyle/>
                    <a:p>
                      <a:pPr algn="l"/>
                      <a:r>
                        <a:rPr lang="en-US"/>
                        <a:t>Executes the method after each test. This method can cleanup the test environment (e.g. delete temporary data, restore defaults). </a:t>
                      </a:r>
                    </a:p>
                  </a:txBody>
                  <a:tcPr anchor="ctr"/>
                </a:tc>
                <a:extLst>
                  <a:ext uri="{0D108BD9-81ED-4DB2-BD59-A6C34878D82A}">
                    <a16:rowId xmlns:a16="http://schemas.microsoft.com/office/drawing/2014/main" val="10002"/>
                  </a:ext>
                </a:extLst>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AutoShape 2" descr="_images/chapt3_img06_IDE_features.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Title 5"/>
          <p:cNvSpPr>
            <a:spLocks noGrp="1"/>
          </p:cNvSpPr>
          <p:nvPr>
            <p:ph type="title"/>
          </p:nvPr>
        </p:nvSpPr>
        <p:spPr/>
        <p:txBody>
          <a:bodyPr>
            <a:normAutofit/>
          </a:bodyPr>
          <a:lstStyle/>
          <a:p>
            <a:r>
              <a:rPr lang="en-US" sz="2400"/>
              <a:t>Contd..</a:t>
            </a:r>
          </a:p>
        </p:txBody>
      </p:sp>
      <p:graphicFrame>
        <p:nvGraphicFramePr>
          <p:cNvPr id="9" name="Table 8"/>
          <p:cNvGraphicFramePr>
            <a:graphicFrameLocks noGrp="1"/>
          </p:cNvGraphicFramePr>
          <p:nvPr>
            <p:extLst>
              <p:ext uri="{D42A27DB-BD31-4B8C-83A1-F6EECF244321}">
                <p14:modId xmlns:p14="http://schemas.microsoft.com/office/powerpoint/2010/main" val="3694535572"/>
              </p:ext>
            </p:extLst>
          </p:nvPr>
        </p:nvGraphicFramePr>
        <p:xfrm>
          <a:off x="457200" y="895351"/>
          <a:ext cx="8267700" cy="5816126"/>
        </p:xfrm>
        <a:graphic>
          <a:graphicData uri="http://schemas.openxmlformats.org/drawingml/2006/table">
            <a:tbl>
              <a:tblPr firstRow="1" bandRow="1">
                <a:tableStyleId>{616DA210-FB5B-4158-B5E0-FEB733F419BA}</a:tableStyleId>
              </a:tblPr>
              <a:tblGrid>
                <a:gridCol w="4133850">
                  <a:extLst>
                    <a:ext uri="{9D8B030D-6E8A-4147-A177-3AD203B41FA5}">
                      <a16:colId xmlns:a16="http://schemas.microsoft.com/office/drawing/2014/main" val="20000"/>
                    </a:ext>
                  </a:extLst>
                </a:gridCol>
                <a:gridCol w="4133850">
                  <a:extLst>
                    <a:ext uri="{9D8B030D-6E8A-4147-A177-3AD203B41FA5}">
                      <a16:colId xmlns:a16="http://schemas.microsoft.com/office/drawing/2014/main" val="20001"/>
                    </a:ext>
                  </a:extLst>
                </a:gridCol>
              </a:tblGrid>
              <a:tr h="1932541">
                <a:tc>
                  <a:txBody>
                    <a:bodyPr/>
                    <a:lstStyle/>
                    <a:p>
                      <a:pPr algn="l"/>
                      <a:r>
                        <a:rPr lang="en-US"/>
                        <a:t>@BeforeClass public static void method()</a:t>
                      </a:r>
                    </a:p>
                  </a:txBody>
                  <a:tcPr anchor="ctr"/>
                </a:tc>
                <a:tc>
                  <a:txBody>
                    <a:bodyPr/>
                    <a:lstStyle/>
                    <a:p>
                      <a:pPr algn="l"/>
                      <a:r>
                        <a:rPr lang="en-US"/>
                        <a:t>Executes the method once, before the start of all tests. This can be used to perform time intensive activities, for example to connect to a database. Methods annotated with this annotation need a static modifier to work with JUnit. </a:t>
                      </a:r>
                    </a:p>
                  </a:txBody>
                  <a:tcPr anchor="ctr"/>
                </a:tc>
                <a:extLst>
                  <a:ext uri="{0D108BD9-81ED-4DB2-BD59-A6C34878D82A}">
                    <a16:rowId xmlns:a16="http://schemas.microsoft.com/office/drawing/2014/main" val="10000"/>
                  </a:ext>
                </a:extLst>
              </a:tr>
              <a:tr h="1932541">
                <a:tc>
                  <a:txBody>
                    <a:bodyPr/>
                    <a:lstStyle/>
                    <a:p>
                      <a:pPr algn="l"/>
                      <a:r>
                        <a:rPr lang="en-US"/>
                        <a:t>@AfterClass public static void method()</a:t>
                      </a:r>
                    </a:p>
                  </a:txBody>
                  <a:tcPr anchor="ctr"/>
                </a:tc>
                <a:tc>
                  <a:txBody>
                    <a:bodyPr/>
                    <a:lstStyle/>
                    <a:p>
                      <a:pPr algn="l"/>
                      <a:r>
                        <a:rPr lang="en-US"/>
                        <a:t>Executes the method once, after all tests have been finished. This can be used to perform clean-up activities, for example to disconnect from a database. Methods annotated with @AfterClass need a static modifier to work with JUnit. </a:t>
                      </a:r>
                    </a:p>
                  </a:txBody>
                  <a:tcPr anchor="ctr"/>
                </a:tc>
                <a:extLst>
                  <a:ext uri="{0D108BD9-81ED-4DB2-BD59-A6C34878D82A}">
                    <a16:rowId xmlns:a16="http://schemas.microsoft.com/office/drawing/2014/main" val="10001"/>
                  </a:ext>
                </a:extLst>
              </a:tr>
              <a:tr h="1792766">
                <a:tc>
                  <a:txBody>
                    <a:bodyPr/>
                    <a:lstStyle/>
                    <a:p>
                      <a:pPr algn="l"/>
                      <a:r>
                        <a:rPr lang="en-US"/>
                        <a:t>@Ignore</a:t>
                      </a:r>
                    </a:p>
                  </a:txBody>
                  <a:tcPr anchor="ctr"/>
                </a:tc>
                <a:tc>
                  <a:txBody>
                    <a:bodyPr/>
                    <a:lstStyle/>
                    <a:p>
                      <a:pPr algn="l"/>
                      <a:r>
                        <a:rPr lang="en-US"/>
                        <a:t>Ignores the test method. This is useful when the underlying code has been changed and the test case has not yet been adapted. Or if the execution time of this test is too long to be included. </a:t>
                      </a:r>
                    </a:p>
                  </a:txBody>
                  <a:tcPr anchor="ctr"/>
                </a:tc>
                <a:extLst>
                  <a:ext uri="{0D108BD9-81ED-4DB2-BD59-A6C34878D82A}">
                    <a16:rowId xmlns:a16="http://schemas.microsoft.com/office/drawing/2014/main" val="10002"/>
                  </a:ext>
                </a:extLst>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AutoShape 2" descr="_images/chapt3_img06_IDE_features.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Title 5"/>
          <p:cNvSpPr>
            <a:spLocks noGrp="1"/>
          </p:cNvSpPr>
          <p:nvPr>
            <p:ph type="title"/>
          </p:nvPr>
        </p:nvSpPr>
        <p:spPr/>
        <p:txBody>
          <a:bodyPr>
            <a:normAutofit/>
          </a:bodyPr>
          <a:lstStyle/>
          <a:p>
            <a:r>
              <a:rPr lang="en-US" sz="2400"/>
              <a:t>Contd..</a:t>
            </a:r>
          </a:p>
        </p:txBody>
      </p:sp>
      <p:graphicFrame>
        <p:nvGraphicFramePr>
          <p:cNvPr id="9" name="Table 8"/>
          <p:cNvGraphicFramePr>
            <a:graphicFrameLocks noGrp="1"/>
          </p:cNvGraphicFramePr>
          <p:nvPr/>
        </p:nvGraphicFramePr>
        <p:xfrm>
          <a:off x="457200" y="2038350"/>
          <a:ext cx="8343900" cy="3360964"/>
        </p:xfrm>
        <a:graphic>
          <a:graphicData uri="http://schemas.openxmlformats.org/drawingml/2006/table">
            <a:tbl>
              <a:tblPr firstRow="1" bandRow="1">
                <a:tableStyleId>{616DA210-FB5B-4158-B5E0-FEB733F419BA}</a:tableStyleId>
              </a:tblPr>
              <a:tblGrid>
                <a:gridCol w="4171950">
                  <a:extLst>
                    <a:ext uri="{9D8B030D-6E8A-4147-A177-3AD203B41FA5}">
                      <a16:colId xmlns:a16="http://schemas.microsoft.com/office/drawing/2014/main" val="20000"/>
                    </a:ext>
                  </a:extLst>
                </a:gridCol>
                <a:gridCol w="4171950">
                  <a:extLst>
                    <a:ext uri="{9D8B030D-6E8A-4147-A177-3AD203B41FA5}">
                      <a16:colId xmlns:a16="http://schemas.microsoft.com/office/drawing/2014/main" val="20001"/>
                    </a:ext>
                  </a:extLst>
                </a:gridCol>
              </a:tblGrid>
              <a:tr h="1292678">
                <a:tc>
                  <a:txBody>
                    <a:bodyPr/>
                    <a:lstStyle/>
                    <a:p>
                      <a:pPr algn="l"/>
                      <a:r>
                        <a:rPr lang="en-US"/>
                        <a:t>@Test (expected = Exception.class)</a:t>
                      </a:r>
                    </a:p>
                  </a:txBody>
                  <a:tcPr anchor="ctr"/>
                </a:tc>
                <a:tc>
                  <a:txBody>
                    <a:bodyPr/>
                    <a:lstStyle/>
                    <a:p>
                      <a:pPr algn="l"/>
                      <a:r>
                        <a:rPr lang="en-US"/>
                        <a:t>Fails, if the method does not throw the named exception. </a:t>
                      </a:r>
                    </a:p>
                  </a:txBody>
                  <a:tcPr anchor="ctr"/>
                </a:tc>
                <a:extLst>
                  <a:ext uri="{0D108BD9-81ED-4DB2-BD59-A6C34878D82A}">
                    <a16:rowId xmlns:a16="http://schemas.microsoft.com/office/drawing/2014/main" val="10000"/>
                  </a:ext>
                </a:extLst>
              </a:tr>
              <a:tr h="2068286">
                <a:tc>
                  <a:txBody>
                    <a:bodyPr/>
                    <a:lstStyle/>
                    <a:p>
                      <a:pPr algn="l"/>
                      <a:r>
                        <a:rPr lang="en-US"/>
                        <a:t>@Test(timeout=100)</a:t>
                      </a:r>
                    </a:p>
                  </a:txBody>
                  <a:tcPr anchor="ctr"/>
                </a:tc>
                <a:tc>
                  <a:txBody>
                    <a:bodyPr/>
                    <a:lstStyle/>
                    <a:p>
                      <a:pPr algn="l"/>
                      <a:r>
                        <a:rPr lang="en-US"/>
                        <a:t>Fails, if the method takes longer than 100 milliseconds. </a:t>
                      </a:r>
                    </a:p>
                  </a:txBody>
                  <a:tcPr anchor="ctr"/>
                </a:tc>
                <a:extLst>
                  <a:ext uri="{0D108BD9-81ED-4DB2-BD59-A6C34878D82A}">
                    <a16:rowId xmlns:a16="http://schemas.microsoft.com/office/drawing/2014/main" val="10001"/>
                  </a:ext>
                </a:extLst>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320"/>
            <a:ext cx="8229600" cy="461665"/>
          </a:xfrm>
        </p:spPr>
        <p:txBody>
          <a:bodyPr/>
          <a:lstStyle/>
          <a:p>
            <a:r>
              <a:rPr lang="en-US" sz="2400"/>
              <a:t>6.3.1 @Before</a:t>
            </a:r>
          </a:p>
        </p:txBody>
      </p:sp>
      <p:pic>
        <p:nvPicPr>
          <p:cNvPr id="5" name="Picture 2"/>
          <p:cNvPicPr>
            <a:picLocks noGrp="1" noChangeAspect="1" noChangeArrowheads="1"/>
          </p:cNvPicPr>
          <p:nvPr>
            <p:ph idx="1"/>
          </p:nvPr>
        </p:nvPicPr>
        <p:blipFill>
          <a:blip r:embed="rId2"/>
          <a:srcRect/>
          <a:stretch>
            <a:fillRect/>
          </a:stretch>
        </p:blipFill>
        <p:spPr bwMode="auto">
          <a:xfrm>
            <a:off x="532985" y="1144588"/>
            <a:ext cx="8078029" cy="5148262"/>
          </a:xfrm>
          <a:prstGeom prst="rect">
            <a:avLst/>
          </a:prstGeom>
          <a:noFill/>
          <a:ln w="9525">
            <a:noFill/>
            <a:miter lim="800000"/>
            <a:headEnd/>
            <a:tailEnd/>
          </a:ln>
          <a:effec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320"/>
            <a:ext cx="8229600" cy="461665"/>
          </a:xfrm>
        </p:spPr>
        <p:txBody>
          <a:bodyPr/>
          <a:lstStyle/>
          <a:p>
            <a:r>
              <a:rPr lang="en-US" sz="2400"/>
              <a:t>6.3.2  @Test</a:t>
            </a:r>
          </a:p>
        </p:txBody>
      </p:sp>
      <p:pic>
        <p:nvPicPr>
          <p:cNvPr id="5" name="Picture 2"/>
          <p:cNvPicPr>
            <a:picLocks noGrp="1" noChangeAspect="1" noChangeArrowheads="1"/>
          </p:cNvPicPr>
          <p:nvPr>
            <p:ph idx="1"/>
          </p:nvPr>
        </p:nvPicPr>
        <p:blipFill>
          <a:blip r:embed="rId3"/>
          <a:srcRect/>
          <a:stretch>
            <a:fillRect/>
          </a:stretch>
        </p:blipFill>
        <p:spPr bwMode="auto">
          <a:xfrm>
            <a:off x="532985" y="1144588"/>
            <a:ext cx="8078029" cy="5148262"/>
          </a:xfrm>
          <a:prstGeom prst="rect">
            <a:avLst/>
          </a:prstGeom>
          <a:noFill/>
          <a:ln w="9525">
            <a:noFill/>
            <a:miter lim="800000"/>
            <a:headEnd/>
            <a:tailEnd/>
          </a:ln>
          <a:effec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320"/>
            <a:ext cx="8229600" cy="461665"/>
          </a:xfrm>
        </p:spPr>
        <p:txBody>
          <a:bodyPr/>
          <a:lstStyle/>
          <a:p>
            <a:r>
              <a:rPr lang="en-US" sz="2400"/>
              <a:t>6.3.3 @After</a:t>
            </a:r>
          </a:p>
        </p:txBody>
      </p:sp>
      <p:pic>
        <p:nvPicPr>
          <p:cNvPr id="2050" name="Picture 2"/>
          <p:cNvPicPr>
            <a:picLocks noChangeAspect="1" noChangeArrowheads="1"/>
          </p:cNvPicPr>
          <p:nvPr/>
        </p:nvPicPr>
        <p:blipFill>
          <a:blip r:embed="rId2"/>
          <a:srcRect/>
          <a:stretch>
            <a:fillRect/>
          </a:stretch>
        </p:blipFill>
        <p:spPr bwMode="auto">
          <a:xfrm>
            <a:off x="838200" y="1251788"/>
            <a:ext cx="7600950" cy="4844211"/>
          </a:xfrm>
          <a:prstGeom prst="rect">
            <a:avLst/>
          </a:prstGeom>
          <a:noFill/>
          <a:ln w="9525">
            <a:noFill/>
            <a:miter lim="800000"/>
            <a:headEnd/>
            <a:tailEnd/>
          </a:ln>
          <a:effec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950" y="46166"/>
            <a:ext cx="8229600" cy="461665"/>
          </a:xfrm>
        </p:spPr>
        <p:txBody>
          <a:bodyPr/>
          <a:lstStyle/>
          <a:p>
            <a:r>
              <a:rPr lang="en-US" sz="2400"/>
              <a:t>6.3.4  @BeforeClass</a:t>
            </a:r>
          </a:p>
        </p:txBody>
      </p:sp>
      <p:pic>
        <p:nvPicPr>
          <p:cNvPr id="175106" name="Picture 2"/>
          <p:cNvPicPr>
            <a:picLocks noChangeAspect="1" noChangeArrowheads="1"/>
          </p:cNvPicPr>
          <p:nvPr/>
        </p:nvPicPr>
        <p:blipFill>
          <a:blip r:embed="rId2"/>
          <a:srcRect/>
          <a:stretch>
            <a:fillRect/>
          </a:stretch>
        </p:blipFill>
        <p:spPr bwMode="auto">
          <a:xfrm>
            <a:off x="737507" y="1274192"/>
            <a:ext cx="7715250" cy="4917057"/>
          </a:xfrm>
          <a:prstGeom prst="rect">
            <a:avLst/>
          </a:prstGeom>
          <a:noFill/>
          <a:ln w="9525">
            <a:noFill/>
            <a:miter lim="800000"/>
            <a:headEnd/>
            <a:tailEnd/>
          </a:ln>
          <a:effec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320"/>
            <a:ext cx="8229600" cy="461665"/>
          </a:xfrm>
        </p:spPr>
        <p:txBody>
          <a:bodyPr/>
          <a:lstStyle/>
          <a:p>
            <a:r>
              <a:rPr lang="en-US" sz="2400"/>
              <a:t>6.3.5 @AfterClass</a:t>
            </a:r>
          </a:p>
        </p:txBody>
      </p:sp>
      <p:pic>
        <p:nvPicPr>
          <p:cNvPr id="172034" name="Picture 2"/>
          <p:cNvPicPr>
            <a:picLocks noChangeAspect="1" noChangeArrowheads="1"/>
          </p:cNvPicPr>
          <p:nvPr/>
        </p:nvPicPr>
        <p:blipFill>
          <a:blip r:embed="rId3"/>
          <a:srcRect/>
          <a:stretch>
            <a:fillRect/>
          </a:stretch>
        </p:blipFill>
        <p:spPr bwMode="auto">
          <a:xfrm>
            <a:off x="1009650" y="1819275"/>
            <a:ext cx="7600950" cy="4844211"/>
          </a:xfrm>
          <a:prstGeom prst="rect">
            <a:avLst/>
          </a:prstGeom>
          <a:noFill/>
          <a:ln w="9525">
            <a:noFill/>
            <a:miter lim="800000"/>
            <a:headEnd/>
            <a:tailEnd/>
          </a:ln>
          <a:effec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320"/>
            <a:ext cx="8229600" cy="461665"/>
          </a:xfrm>
        </p:spPr>
        <p:txBody>
          <a:bodyPr/>
          <a:lstStyle/>
          <a:p>
            <a:r>
              <a:rPr lang="en-US" sz="2400"/>
              <a:t>Reference</a:t>
            </a:r>
          </a:p>
        </p:txBody>
      </p:sp>
      <p:sp>
        <p:nvSpPr>
          <p:cNvPr id="3" name="Content Placeholder 2"/>
          <p:cNvSpPr>
            <a:spLocks noGrp="1"/>
          </p:cNvSpPr>
          <p:nvPr>
            <p:ph idx="1"/>
            <p:extLst/>
          </p:nvPr>
        </p:nvSpPr>
        <p:spPr/>
        <p:txBody>
          <a:bodyPr>
            <a:normAutofit fontScale="77500" lnSpcReduction="20000"/>
          </a:bodyPr>
          <a:lstStyle/>
          <a:p>
            <a:r>
              <a:rPr lang="en-US"/>
              <a:t>Relevant topics in </a:t>
            </a:r>
            <a:r>
              <a:rPr lang="en-US">
                <a:hlinkClick r:id="rId3"/>
              </a:rPr>
              <a:t>http://www.seleniumhq.org/docs/</a:t>
            </a:r>
            <a:endParaRPr lang="en-US"/>
          </a:p>
          <a:p>
            <a:r>
              <a:rPr lang="en-US"/>
              <a:t>HTML Tutorial at </a:t>
            </a:r>
            <a:r>
              <a:rPr lang="en-US">
                <a:hlinkClick r:id="rId4"/>
              </a:rPr>
              <a:t>http://www.w3schools.com/html/default.asp</a:t>
            </a:r>
            <a:endParaRPr lang="en-US"/>
          </a:p>
          <a:p>
            <a:r>
              <a:rPr lang="en-US"/>
              <a:t>JavaScript Tutorial at </a:t>
            </a:r>
            <a:r>
              <a:rPr lang="en-US">
                <a:hlinkClick r:id="rId5"/>
              </a:rPr>
              <a:t>http://www.w3schools.com/js/default.asp</a:t>
            </a:r>
            <a:endParaRPr lang="en-US"/>
          </a:p>
          <a:p>
            <a:r>
              <a:rPr lang="en-US"/>
              <a:t>CSS Tutorial at </a:t>
            </a:r>
            <a:r>
              <a:rPr lang="en-US">
                <a:hlinkClick r:id="rId6"/>
              </a:rPr>
              <a:t>http://www.w3schools.com/css/default.asp</a:t>
            </a:r>
            <a:endParaRPr lang="en-US"/>
          </a:p>
          <a:p>
            <a:r>
              <a:rPr lang="en-US"/>
              <a:t>XPath Tutorial at </a:t>
            </a:r>
            <a:r>
              <a:rPr lang="en-US">
                <a:hlinkClick r:id="rId7"/>
              </a:rPr>
              <a:t>http://www.w3schools.com/xpath/default.asp</a:t>
            </a:r>
            <a:endParaRPr lang="en-US"/>
          </a:p>
          <a:p>
            <a:r>
              <a:rPr lang="en-US"/>
              <a:t>CSS Selectors at </a:t>
            </a:r>
            <a:r>
              <a:rPr lang="en-US">
                <a:hlinkClick r:id="rId8"/>
              </a:rPr>
              <a:t>https://saucelabs.com/resources/selenium/css-selectors</a:t>
            </a:r>
            <a:endParaRPr lang="en-US"/>
          </a:p>
          <a:p>
            <a:r>
              <a:rPr lang="en-US"/>
              <a:t>Relevant topics in https://github.com/junit-team/junit/wiki</a:t>
            </a:r>
          </a:p>
          <a:p>
            <a:r>
              <a:rPr lang="en-US"/>
              <a:t>Videos in </a:t>
            </a:r>
            <a:r>
              <a:rPr lang="en-US" err="1"/>
              <a:t>CoE</a:t>
            </a:r>
            <a:r>
              <a:rPr lang="en-US"/>
              <a:t> Repository</a:t>
            </a:r>
          </a:p>
          <a:p>
            <a:r>
              <a:rPr lang="en-US" err="1"/>
              <a:t>RealSteel</a:t>
            </a:r>
            <a:r>
              <a:rPr lang="en-US"/>
              <a:t> Project Executions in the </a:t>
            </a:r>
            <a:r>
              <a:rPr lang="en-US" err="1"/>
              <a:t>CoE</a:t>
            </a:r>
            <a:endParaRPr lang="en-US"/>
          </a:p>
          <a:p>
            <a:r>
              <a:rPr lang="en-US"/>
              <a:t>WebDriver W3C </a:t>
            </a:r>
            <a:r>
              <a:rPr lang="en-US">
                <a:hlinkClick r:id="rId9"/>
              </a:rPr>
              <a:t>http://www.w3.org/TR/webdriver/#navigation</a:t>
            </a:r>
            <a:endParaRPr lang="en-US"/>
          </a:p>
          <a:p>
            <a:r>
              <a:rPr lang="en-US"/>
              <a:t>Simon Stewart on Selenium </a:t>
            </a:r>
            <a:r>
              <a:rPr lang="en-US" u="sng">
                <a:hlinkClick r:id="rId10"/>
              </a:rPr>
              <a:t>http://www.aosabook.org/en/selenium.html</a:t>
            </a:r>
            <a:endParaRPr lang="en-US" u="sng"/>
          </a:p>
          <a:p>
            <a:r>
              <a:rPr lang="en-US" err="1"/>
              <a:t>Webdriver</a:t>
            </a:r>
            <a:r>
              <a:rPr lang="en-US"/>
              <a:t> Javadoc </a:t>
            </a:r>
            <a:r>
              <a:rPr lang="en-US">
                <a:hlinkClick r:id="rId11"/>
              </a:rPr>
              <a:t>http://selenium.googlecode.com/git/docs/api/java/allclasses-noframe.html</a:t>
            </a:r>
            <a:endParaRPr lang="en-US"/>
          </a:p>
          <a:p>
            <a:pPr marL="0" indent="0">
              <a:buNone/>
            </a:pPr>
            <a:endParaRPr lang="en-US"/>
          </a:p>
          <a:p>
            <a:pPr marL="0" indent="0">
              <a:buNone/>
            </a:pPr>
            <a:r>
              <a:rPr lang="en-US"/>
              <a:t>(these must be referred mandatorily before appearing UCF)</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Thank You</a:t>
            </a:r>
          </a:p>
        </p:txBody>
      </p:sp>
      <p:sp>
        <p:nvSpPr>
          <p:cNvPr id="4" name="Text Placeholder 3"/>
          <p:cNvSpPr>
            <a:spLocks noGrp="1"/>
          </p:cNvSpPr>
          <p:nvPr>
            <p:ph type="body" sz="quarter" idx="20"/>
          </p:nvPr>
        </p:nvSpPr>
        <p:spPr/>
        <p:txBody>
          <a:bodyPr/>
          <a:lstStyle/>
          <a:p>
            <a:endParaRPr lang="en-US"/>
          </a:p>
        </p:txBody>
      </p:sp>
      <p:sp>
        <p:nvSpPr>
          <p:cNvPr id="5" name="Text Placeholder 4"/>
          <p:cNvSpPr>
            <a:spLocks noGrp="1"/>
          </p:cNvSpPr>
          <p:nvPr>
            <p:ph type="body" sz="quarter" idx="21"/>
          </p:nvPr>
        </p:nvSpPr>
        <p:spPr/>
        <p:txBody>
          <a:bodyPr/>
          <a:lstStyle/>
          <a:p>
            <a:endParaRPr lang="en-US"/>
          </a:p>
        </p:txBody>
      </p:sp>
      <p:sp>
        <p:nvSpPr>
          <p:cNvPr id="6" name="Text Placeholder 5"/>
          <p:cNvSpPr>
            <a:spLocks noGrp="1"/>
          </p:cNvSpPr>
          <p:nvPr>
            <p:ph type="body" sz="quarter" idx="19"/>
          </p:nvPr>
        </p:nvSpPr>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normAutofit/>
          </a:bodyPr>
          <a:lstStyle/>
          <a:p>
            <a:r>
              <a:rPr lang="en-US" sz="2800"/>
              <a:t>2.Selenium Components</a:t>
            </a:r>
          </a:p>
        </p:txBody>
      </p:sp>
    </p:spTree>
    <p:extLst>
      <p:ext uri="{BB962C8B-B14F-4D97-AF65-F5344CB8AC3E}">
        <p14:creationId xmlns:p14="http://schemas.microsoft.com/office/powerpoint/2010/main" val="1623798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5320"/>
            <a:ext cx="8229600" cy="461665"/>
          </a:xfrm>
        </p:spPr>
        <p:txBody>
          <a:bodyPr/>
          <a:lstStyle/>
          <a:p>
            <a:r>
              <a:rPr lang="en-US" sz="2400"/>
              <a:t>Selenium’s Components</a:t>
            </a:r>
          </a:p>
        </p:txBody>
      </p:sp>
      <p:sp>
        <p:nvSpPr>
          <p:cNvPr id="3" name="Content Placeholder 2"/>
          <p:cNvSpPr>
            <a:spLocks noGrp="1"/>
          </p:cNvSpPr>
          <p:nvPr>
            <p:ph idx="1"/>
          </p:nvPr>
        </p:nvSpPr>
        <p:spPr/>
        <p:txBody>
          <a:bodyPr>
            <a:normAutofit/>
          </a:bodyPr>
          <a:lstStyle/>
          <a:p>
            <a:pPr>
              <a:buNone/>
            </a:pPr>
            <a:r>
              <a:rPr lang="en-US" sz="1800"/>
              <a:t>	Selenium is composed of multiple software tools(types). Each has a specific role. They are: </a:t>
            </a:r>
          </a:p>
          <a:p>
            <a:pPr lvl="1">
              <a:buFont typeface="Wingdings" pitchFamily="2" charset="2"/>
              <a:buChar char="v"/>
            </a:pPr>
            <a:r>
              <a:rPr lang="en-US" sz="1800"/>
              <a:t>Selenium IDE</a:t>
            </a:r>
          </a:p>
          <a:p>
            <a:pPr lvl="2">
              <a:buFont typeface="Wingdings" pitchFamily="2" charset="2"/>
              <a:buChar char="v"/>
            </a:pPr>
            <a:r>
              <a:rPr lang="en-US" sz="1600"/>
              <a:t>Firefox plugin that can be used to record and playback simple tests</a:t>
            </a:r>
          </a:p>
          <a:p>
            <a:pPr lvl="1">
              <a:buFont typeface="Wingdings" pitchFamily="2" charset="2"/>
              <a:buChar char="v"/>
            </a:pPr>
            <a:r>
              <a:rPr lang="en-US" sz="1800"/>
              <a:t>Selenium 1 (aka. Selenium RC or Remote Control - </a:t>
            </a:r>
            <a:r>
              <a:rPr lang="en-US" sz="1800" u="sng"/>
              <a:t>Deprecated</a:t>
            </a:r>
            <a:r>
              <a:rPr lang="en-US" sz="1800"/>
              <a:t>)</a:t>
            </a:r>
          </a:p>
          <a:p>
            <a:pPr lvl="2">
              <a:buFont typeface="Wingdings" pitchFamily="2" charset="2"/>
              <a:buChar char="v"/>
            </a:pPr>
            <a:r>
              <a:rPr lang="en-US" sz="1600"/>
              <a:t>Is a client/server system that allows you to control web browsers locally or on other computers, using a programming language and testing framework</a:t>
            </a:r>
          </a:p>
          <a:p>
            <a:pPr lvl="1">
              <a:buFont typeface="Wingdings" pitchFamily="2" charset="2"/>
              <a:buChar char="v"/>
            </a:pPr>
            <a:r>
              <a:rPr lang="en-US" sz="1800"/>
              <a:t>Selenium 2 (aka. Selenium Webdriver)</a:t>
            </a:r>
          </a:p>
          <a:p>
            <a:pPr lvl="2">
              <a:buFont typeface="Wingdings" pitchFamily="2" charset="2"/>
              <a:buChar char="v"/>
            </a:pPr>
            <a:r>
              <a:rPr lang="en-US" sz="1600"/>
              <a:t>Can control a browser natively either locally or on other computers, using a programming language and testing framework</a:t>
            </a:r>
          </a:p>
          <a:p>
            <a:pPr lvl="1">
              <a:buFont typeface="Wingdings" pitchFamily="2" charset="2"/>
              <a:buChar char="v"/>
            </a:pPr>
            <a:r>
              <a:rPr lang="en-US" sz="1800"/>
              <a:t>Selenium-Grid</a:t>
            </a:r>
          </a:p>
          <a:p>
            <a:pPr lvl="2">
              <a:buFont typeface="Wingdings" pitchFamily="2" charset="2"/>
              <a:buChar char="v"/>
            </a:pPr>
            <a:r>
              <a:rPr lang="en-US" sz="1600"/>
              <a:t>Allows running tests on many computers at the same time, cutting down on time taken for cross OS-Browser testing, or simply break large test suites into multiple smaller suites and save time.</a:t>
            </a:r>
          </a:p>
        </p:txBody>
      </p:sp>
    </p:spTree>
    <p:extLst>
      <p:ext uri="{BB962C8B-B14F-4D97-AF65-F5344CB8AC3E}">
        <p14:creationId xmlns:p14="http://schemas.microsoft.com/office/powerpoint/2010/main" val="3632197844"/>
      </p:ext>
    </p:extLst>
  </p:cSld>
  <p:clrMapOvr>
    <a:masterClrMapping/>
  </p:clrMapOvr>
</p:sld>
</file>

<file path=ppt/theme/theme1.xml><?xml version="1.0" encoding="utf-8"?>
<a:theme xmlns:a="http://schemas.openxmlformats.org/drawingml/2006/main" name="FINAL 2012 PPT TEMPLATE">
  <a:themeElements>
    <a:clrScheme name="FINAL">
      <a:dk1>
        <a:sysClr val="windowText" lastClr="000000"/>
      </a:dk1>
      <a:lt1>
        <a:srgbClr val="FFFFFF"/>
      </a:lt1>
      <a:dk2>
        <a:srgbClr val="3C3D48"/>
      </a:dk2>
      <a:lt2>
        <a:srgbClr val="CFD0D7"/>
      </a:lt2>
      <a:accent1>
        <a:srgbClr val="03A2DF"/>
      </a:accent1>
      <a:accent2>
        <a:srgbClr val="0070C0"/>
      </a:accent2>
      <a:accent3>
        <a:srgbClr val="56CEFC"/>
      </a:accent3>
      <a:accent4>
        <a:srgbClr val="72748A"/>
      </a:accent4>
      <a:accent5>
        <a:srgbClr val="00B0F0"/>
      </a:accent5>
      <a:accent6>
        <a:srgbClr val="A1A2B1"/>
      </a:accent6>
      <a:hlink>
        <a:srgbClr val="0070C0"/>
      </a:hlink>
      <a:folHlink>
        <a:srgbClr val="68CFF4"/>
      </a:folHlink>
    </a:clrScheme>
    <a:fontScheme name="Wipro PPT Fonts 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310BEE88C17824594334F78A4139DCF" ma:contentTypeVersion="17" ma:contentTypeDescription="Create a new document." ma:contentTypeScope="" ma:versionID="56480e2e29ab97165600798fa298e673">
  <xsd:schema xmlns:xsd="http://www.w3.org/2001/XMLSchema" xmlns:xs="http://www.w3.org/2001/XMLSchema" xmlns:p="http://schemas.microsoft.com/office/2006/metadata/properties" xmlns:ns1="http://schemas.microsoft.com/sharepoint/v3" xmlns:ns2="168e2e69-6452-4cd2-aa40-18f638a3cbec" xmlns:ns3="9bd5d04a-12cb-41d7-ba91-733739a8c91d" targetNamespace="http://schemas.microsoft.com/office/2006/metadata/properties" ma:root="true" ma:fieldsID="0bd4bb6be27eb55ff392ef8f85db7dd4" ns1:_="" ns2:_="" ns3:_="">
    <xsd:import namespace="http://schemas.microsoft.com/sharepoint/v3"/>
    <xsd:import namespace="168e2e69-6452-4cd2-aa40-18f638a3cbec"/>
    <xsd:import namespace="9bd5d04a-12cb-41d7-ba91-733739a8c91d"/>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1:AverageRating" minOccurs="0"/>
                <xsd:element ref="ns1:RatingCount" minOccurs="0"/>
                <xsd:element ref="ns1:RatedBy" minOccurs="0"/>
                <xsd:element ref="ns1:Ratings" minOccurs="0"/>
                <xsd:element ref="ns1:LikesCount" minOccurs="0"/>
                <xsd:element ref="ns1:LikedBy" minOccurs="0"/>
                <xsd:element ref="ns1:_ip_UnifiedCompliancePolicyProperties" minOccurs="0"/>
                <xsd:element ref="ns1:_ip_UnifiedCompliancePolicyUIAction" minOccurs="0"/>
                <xsd:element ref="ns3:MediaServiceEventHashCode" minOccurs="0"/>
                <xsd:element ref="ns3: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12" nillable="true" ma:displayName="Rating (0-5)" ma:decimals="2" ma:description="Average value of all the ratings that have been submitted" ma:internalName="AverageRating" ma:readOnly="true">
      <xsd:simpleType>
        <xsd:restriction base="dms:Number"/>
      </xsd:simpleType>
    </xsd:element>
    <xsd:element name="RatingCount" ma:index="13" nillable="true" ma:displayName="Number of Ratings" ma:decimals="0" ma:description="Number of ratings submitted" ma:internalName="RatingCount" ma:readOnly="true">
      <xsd:simpleType>
        <xsd:restriction base="dms:Number"/>
      </xsd:simpleType>
    </xsd:element>
    <xsd:element name="RatedBy" ma:index="14"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15" nillable="true" ma:displayName="User ratings" ma:description="User ratings for the item" ma:hidden="true" ma:internalName="Ratings">
      <xsd:simpleType>
        <xsd:restriction base="dms:Note"/>
      </xsd:simpleType>
    </xsd:element>
    <xsd:element name="LikesCount" ma:index="16" nillable="true" ma:displayName="Number of Likes" ma:internalName="LikesCount">
      <xsd:simpleType>
        <xsd:restriction base="dms:Unknown"/>
      </xsd:simpleType>
    </xsd:element>
    <xsd:element name="LikedBy" ma:index="17"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ip_UnifiedCompliancePolicyProperties" ma:index="18" nillable="true" ma:displayName="Unified Compliance Policy Properties" ma:description="" ma:hidden="true" ma:internalName="_ip_UnifiedCompliancePolicyProperties">
      <xsd:simpleType>
        <xsd:restriction base="dms:Note"/>
      </xsd:simpleType>
    </xsd:element>
    <xsd:element name="_ip_UnifiedCompliancePolicyUIAction" ma:index="19"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8e2e69-6452-4cd2-aa40-18f638a3cbec"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bd5d04a-12cb-41d7-ba91-733739a8c91d"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GenerationTime" ma:index="21" nillable="true" ma:displayName="MediaServiceGenerationTime" ma:hidden="true" ma:internalName="MediaServiceGenerationTim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168e2e69-6452-4cd2-aa40-18f638a3cbec">
      <UserInfo>
        <DisplayName>Divya Lakshmi Thirumalai (CONSUMER)</DisplayName>
        <AccountId>9104</AccountId>
        <AccountType/>
      </UserInfo>
      <UserInfo>
        <DisplayName>Prashant Kumar (ENU)</DisplayName>
        <AccountId>24555</AccountId>
        <AccountType/>
      </UserInfo>
      <UserInfo>
        <DisplayName>Payal Kshirsagar (MAS)</DisplayName>
        <AccountId>25250</AccountId>
        <AccountType/>
      </UserInfo>
      <UserInfo>
        <DisplayName>Tejaswi Popuri (Industrial &amp; Engineering Services (I&amp;ES))</DisplayName>
        <AccountId>23539</AccountId>
        <AccountType/>
      </UserInfo>
      <UserInfo>
        <DisplayName>Booshmitha P (MAS)</DisplayName>
        <AccountId>6784</AccountId>
        <AccountType/>
      </UserInfo>
      <UserInfo>
        <DisplayName>Pragya - (HEALTH)</DisplayName>
        <AccountId>28304</AccountId>
        <AccountType/>
      </UserInfo>
      <UserInfo>
        <DisplayName>Akansha Chandrakar (Banking &amp; Financial Services)</DisplayName>
        <AccountId>1782</AccountId>
        <AccountType/>
      </UserInfo>
      <UserInfo>
        <DisplayName>Sangeetha Rathnaiah Kontham (MFG)</DisplayName>
        <AccountId>23084</AccountId>
        <AccountType/>
      </UserInfo>
      <UserInfo>
        <DisplayName>Abilash Gittappagari (Industrial &amp; Engineering Services (I&amp;ES))</DisplayName>
        <AccountId>30166</AccountId>
        <AccountType/>
      </UserInfo>
      <UserInfo>
        <DisplayName>Buddha Prajapathi Akisetti (HEALTH)</DisplayName>
        <AccountId>6883</AccountId>
        <AccountType/>
      </UserInfo>
      <UserInfo>
        <DisplayName>Gourav Mahajan (CIS)</DisplayName>
        <AccountId>10666</AccountId>
        <AccountType/>
      </UserInfo>
      <UserInfo>
        <DisplayName>Barinderjit Kaur Rooprai (Banking &amp; Financial Services)</DisplayName>
        <AccountId>6035</AccountId>
        <AccountType/>
      </UserInfo>
      <UserInfo>
        <DisplayName>GIRIJA MADDALI (MAS)</DisplayName>
        <AccountId>31171</AccountId>
        <AccountType/>
      </UserInfo>
      <UserInfo>
        <DisplayName>Angalaparameswari Dhanajeyan (MAS)</DisplayName>
        <AccountId>35429</AccountId>
        <AccountType/>
      </UserInfo>
      <UserInfo>
        <DisplayName>Priyadharshini Annadurai (Financial Services)</DisplayName>
        <AccountId>23967</AccountId>
        <AccountType/>
      </UserInfo>
      <UserInfo>
        <DisplayName>Menula khaderi Muhammad (Industrial &amp; Engineering Services (I&amp;ES))</DisplayName>
        <AccountId>17731</AccountId>
        <AccountType/>
      </UserInfo>
      <UserInfo>
        <DisplayName>Anusha Chirla (MAS)</DisplayName>
        <AccountId>4040</AccountId>
        <AccountType/>
      </UserInfo>
      <UserInfo>
        <DisplayName>S Aswin Raj (MAS)</DisplayName>
        <AccountId>27989</AccountId>
        <AccountType/>
      </UserInfo>
      <UserInfo>
        <DisplayName>Priyadharshini - (MAS)</DisplayName>
        <AccountId>31123</AccountId>
        <AccountType/>
      </UserInfo>
      <UserInfo>
        <DisplayName>Reena Varghese (BAS)</DisplayName>
        <AccountId>36706</AccountId>
        <AccountType/>
      </UserInfo>
      <UserInfo>
        <DisplayName>Tanmay Narayan Baviskar (Banking &amp; Financial Services)</DisplayName>
        <AccountId>27891</AccountId>
        <AccountType/>
      </UserInfo>
      <UserInfo>
        <DisplayName>Ummenoor US Saqa (Industrial &amp; Engineering Services (I&amp;ES))</DisplayName>
        <AccountId>36792</AccountId>
        <AccountType/>
      </UserInfo>
      <UserInfo>
        <DisplayName>Annu Dalmia (Banking &amp; Financial Services)</DisplayName>
        <AccountId>36974</AccountId>
        <AccountType/>
      </UserInfo>
      <UserInfo>
        <DisplayName>Jitesh Kumar Jain T (MAS)</DisplayName>
        <AccountId>25822</AccountId>
        <AccountType/>
      </UserInfo>
      <UserInfo>
        <DisplayName>Baby Shri Ponnusamy (Financial Services)</DisplayName>
        <AccountId>5756</AccountId>
        <AccountType/>
      </UserInfo>
      <UserInfo>
        <DisplayName>Gaurav Kumar (MAS)</DisplayName>
        <AccountId>10090</AccountId>
        <AccountType/>
      </UserInfo>
      <UserInfo>
        <DisplayName>A Ganesh - (MAS)</DisplayName>
        <AccountId>35481</AccountId>
        <AccountType/>
      </UserInfo>
      <UserInfo>
        <DisplayName>Sivabalan Alagumailraj (Financial Services)</DisplayName>
        <AccountId>35198</AccountId>
        <AccountType/>
      </UserInfo>
      <UserInfo>
        <DisplayName>Kavitha M (TECH)</DisplayName>
        <AccountId>31861</AccountId>
        <AccountType/>
      </UserInfo>
      <UserInfo>
        <DisplayName>Kannan Chidambaram (Securities)</DisplayName>
        <AccountId>38462</AccountId>
        <AccountType/>
      </UserInfo>
      <UserInfo>
        <DisplayName>Hussain Mohsin Para (CRS)</DisplayName>
        <AccountId>35476</AccountId>
        <AccountType/>
      </UserInfo>
      <UserInfo>
        <DisplayName>Preethi Anbumani (Industrial &amp; Engineering Services (I&amp;ES))</DisplayName>
        <AccountId>38702</AccountId>
        <AccountType/>
      </UserInfo>
      <UserInfo>
        <DisplayName>Shaik Mahammadrafik (Financial Services)</DisplayName>
        <AccountId>30846</AccountId>
        <AccountType/>
      </UserInfo>
      <UserInfo>
        <DisplayName>Nitu Kumari (N.ME)</DisplayName>
        <AccountId>32401</AccountId>
        <AccountType/>
      </UserInfo>
      <UserInfo>
        <DisplayName>Hrishikesh Mazumdar (Financial Services)</DisplayName>
        <AccountId>39145</AccountId>
        <AccountType/>
      </UserInfo>
      <UserInfo>
        <DisplayName>Karanam Prasanthi (Financial Services)</DisplayName>
        <AccountId>13769</AccountId>
        <AccountType/>
      </UserInfo>
      <UserInfo>
        <DisplayName>Priyangha Nagarajan (MAS)</DisplayName>
        <AccountId>39144</AccountId>
        <AccountType/>
      </UserInfo>
      <UserInfo>
        <DisplayName>DEEPALI SINGRE (MAS)</DisplayName>
        <AccountId>39053</AccountId>
        <AccountType/>
      </UserInfo>
      <UserInfo>
        <DisplayName>Bhupender Singh (MAS)</DisplayName>
        <AccountId>31685</AccountId>
        <AccountType/>
      </UserInfo>
      <UserInfo>
        <DisplayName>Apeksha Nitin Gaikwad (MAS)</DisplayName>
        <AccountId>37596</AccountId>
        <AccountType/>
      </UserInfo>
      <UserInfo>
        <DisplayName>Prakash Ramdasji Bhande (Financial Services)</DisplayName>
        <AccountId>39427</AccountId>
        <AccountType/>
      </UserInfo>
      <UserInfo>
        <DisplayName>Abdul Hai E (MAS)</DisplayName>
        <AccountId>31922</AccountId>
        <AccountType/>
      </UserInfo>
      <UserInfo>
        <DisplayName>Vijaya Lakshmi G (Industrial &amp; Engineering Services (I&amp;ES))</DisplayName>
        <AccountId>26349</AccountId>
        <AccountType/>
      </UserInfo>
      <UserInfo>
        <DisplayName>Sankhitha M (CPG)</DisplayName>
        <AccountId>35212</AccountId>
        <AccountType/>
      </UserInfo>
      <UserInfo>
        <DisplayName>Sunny Verma (Financial Services)</DisplayName>
        <AccountId>22134</AccountId>
        <AccountType/>
      </UserInfo>
      <UserInfo>
        <DisplayName>Bhavana D - (MFG)</DisplayName>
        <AccountId>39854</AccountId>
        <AccountType/>
      </UserInfo>
      <UserInfo>
        <DisplayName>Uma Maheswari (Industrial &amp; Engineering Services (I&amp;ES))</DisplayName>
        <AccountId>31398</AccountId>
        <AccountType/>
      </UserInfo>
      <UserInfo>
        <DisplayName>Sarikonda Tejaswini (MAS)</DisplayName>
        <AccountId>29556</AccountId>
        <AccountType/>
      </UserInfo>
      <UserInfo>
        <DisplayName>Selva Prakash V (Digital)</DisplayName>
        <AccountId>40732</AccountId>
        <AccountType/>
      </UserInfo>
      <UserInfo>
        <DisplayName>Puli Nihal Reddy (MAS)</DisplayName>
        <AccountId>35485</AccountId>
        <AccountType/>
      </UserInfo>
      <UserInfo>
        <DisplayName>Mythili C (MAS)</DisplayName>
        <AccountId>27824</AccountId>
        <AccountType/>
      </UserInfo>
      <UserInfo>
        <DisplayName>Durga Kalyani Pamarthi (Industrial &amp; Engineering Services (I&amp;ES))</DisplayName>
        <AccountId>32185</AccountId>
        <AccountType/>
      </UserInfo>
      <UserInfo>
        <DisplayName>Amanpreet Kaur (INDIA - ENU)</DisplayName>
        <AccountId>41179</AccountId>
        <AccountType/>
      </UserInfo>
      <UserInfo>
        <DisplayName>Rajkumar S P (MAS)</DisplayName>
        <AccountId>28063</AccountId>
        <AccountType/>
      </UserInfo>
      <UserInfo>
        <DisplayName>Yagaveni Arumugam (MAS)</DisplayName>
        <AccountId>28174</AccountId>
        <AccountType/>
      </UserInfo>
      <UserInfo>
        <DisplayName>Rajesh Karunakaran (Financial Services)</DisplayName>
        <AccountId>28212</AccountId>
        <AccountType/>
      </UserInfo>
      <UserInfo>
        <DisplayName>Lalitha Ramalingam P (MAS)</DisplayName>
        <AccountId>35869</AccountId>
        <AccountType/>
      </UserInfo>
      <UserInfo>
        <DisplayName>Susethira R (TECH)</DisplayName>
        <AccountId>41814</AccountId>
        <AccountType/>
      </UserInfo>
      <UserInfo>
        <DisplayName>Shaik Shahabuddin (MAS)</DisplayName>
        <AccountId>35413</AccountId>
        <AccountType/>
      </UserInfo>
      <UserInfo>
        <DisplayName>Sangeetha S (MAS)</DisplayName>
        <AccountId>25032</AccountId>
        <AccountType/>
      </UserInfo>
      <UserInfo>
        <DisplayName>Upendra Kumar Mishra (Industrial &amp; Engineering Services (I&amp;ES))</DisplayName>
        <AccountId>37377</AccountId>
        <AccountType/>
      </UserInfo>
      <UserInfo>
        <DisplayName>Shruti Patravali (CRS)</DisplayName>
        <AccountId>31464</AccountId>
        <AccountType/>
      </UserInfo>
      <UserInfo>
        <DisplayName>Vidhya Thanikasalam (Product Engineering Service)</DisplayName>
        <AccountId>32731</AccountId>
        <AccountType/>
      </UserInfo>
      <UserInfo>
        <DisplayName>Akanksha Kumari (Securities)</DisplayName>
        <AccountId>39382</AccountId>
        <AccountType/>
      </UserInfo>
      <UserInfo>
        <DisplayName>Ramya C (MAS)</DisplayName>
        <AccountId>23894</AccountId>
        <AccountType/>
      </UserInfo>
      <UserInfo>
        <DisplayName>Nithin Davis (DAAI-EPM)</DisplayName>
        <AccountId>31475</AccountId>
        <AccountType/>
      </UserInfo>
      <UserInfo>
        <DisplayName>BHAVYA D (MAS)</DisplayName>
        <AccountId>6449</AccountId>
        <AccountType/>
      </UserInfo>
      <UserInfo>
        <DisplayName>Kamna Kumari (Communications-Telecom Equipment)</DisplayName>
        <AccountId>38565</AccountId>
        <AccountType/>
      </UserInfo>
      <UserInfo>
        <DisplayName>Anshula Pahuja (INDIA - BAS)</DisplayName>
        <AccountId>22993</AccountId>
        <AccountType/>
      </UserInfo>
      <UserInfo>
        <DisplayName>Pooja M (ENU)</DisplayName>
        <AccountId>26664</AccountId>
        <AccountType/>
      </UserInfo>
      <UserInfo>
        <DisplayName>Vishal Reddy S (TECH)</DisplayName>
        <AccountId>31446</AccountId>
        <AccountType/>
      </UserInfo>
      <UserInfo>
        <DisplayName>Anusha Sundarkumar (MAS)</DisplayName>
        <AccountId>40719</AccountId>
        <AccountType/>
      </UserInfo>
      <UserInfo>
        <DisplayName>Mallanagoud Paramanna Yaraladdi (TECH)</DisplayName>
        <AccountId>35955</AccountId>
        <AccountType/>
      </UserInfo>
      <UserInfo>
        <DisplayName>Nimmaraju Jyothi (DAAI - Cloud Data Platforms)</DisplayName>
        <AccountId>20353</AccountId>
        <AccountType/>
      </UserInfo>
      <UserInfo>
        <DisplayName>Sasmitha R (LLC)</DisplayName>
        <AccountId>40712</AccountId>
        <AccountType/>
      </UserInfo>
      <UserInfo>
        <DisplayName>Ezra Johnson (Gallagher Solutions)</DisplayName>
        <AccountId>40540</AccountId>
        <AccountType/>
      </UserInfo>
      <UserInfo>
        <DisplayName>Megha G Shet (Banking &amp; Financial Services)</DisplayName>
        <AccountId>17615</AccountId>
        <AccountType/>
      </UserInfo>
      <UserInfo>
        <DisplayName>Ratish Nair (BFS EUROPE)</DisplayName>
        <AccountId>45770</AccountId>
        <AccountType/>
      </UserInfo>
      <UserInfo>
        <DisplayName>Zaiba Balquis (Financial Services)</DisplayName>
        <AccountId>33694</AccountId>
        <AccountType/>
      </UserInfo>
      <UserInfo>
        <DisplayName>Madimi Divyani (CIS)</DisplayName>
        <AccountId>44972</AccountId>
        <AccountType/>
      </UserInfo>
      <UserInfo>
        <DisplayName>Verriboyina Srinivasa Rao (HEALTH)</DisplayName>
        <AccountId>25289</AccountId>
        <AccountType/>
      </UserInfo>
      <UserInfo>
        <DisplayName>Sumith Pk (DAAI - Big Data Analytics)</DisplayName>
        <AccountId>46423</AccountId>
        <AccountType/>
      </UserInfo>
      <UserInfo>
        <DisplayName>Nandita Navin (MAS)</DisplayName>
        <AccountId>19340</AccountId>
        <AccountType/>
      </UserInfo>
      <UserInfo>
        <DisplayName>Jyoti Yadav (Financial Services)</DisplayName>
        <AccountId>13304</AccountId>
        <AccountType/>
      </UserInfo>
      <UserInfo>
        <DisplayName>Jyoti Joydeb Sen (Application Management Group)</DisplayName>
        <AccountId>13272</AccountId>
        <AccountType/>
      </UserInfo>
      <UserInfo>
        <DisplayName>Bhoomika Bolia (MAS)</DisplayName>
        <AccountId>37432</AccountId>
        <AccountType/>
      </UserInfo>
      <UserInfo>
        <DisplayName>BIKRAM KESHAREE SAHOO (Financial Services)</DisplayName>
        <AccountId>38155</AccountId>
        <AccountType/>
      </UserInfo>
      <UserInfo>
        <DisplayName>TANUSHREE PATTAYAT (MAS)</DisplayName>
        <AccountId>30335</AccountId>
        <AccountType/>
      </UserInfo>
      <UserInfo>
        <DisplayName>Ummehani Ansari (INDIA - BAS)</DisplayName>
        <AccountId>38988</AccountId>
        <AccountType/>
      </UserInfo>
      <UserInfo>
        <DisplayName>Aravinth P (Banking &amp; Financial Services)</DisplayName>
        <AccountId>47179</AccountId>
        <AccountType/>
      </UserInfo>
      <UserInfo>
        <DisplayName>Alka - (CPG)</DisplayName>
        <AccountId>2109</AccountId>
        <AccountType/>
      </UserInfo>
      <UserInfo>
        <DisplayName>Smitashree Lingaraj Nayak (MAS)</DisplayName>
        <AccountId>36752</AccountId>
        <AccountType/>
      </UserInfo>
      <UserInfo>
        <DisplayName>Dileep Kumar Kottarathil (MAS)</DisplayName>
        <AccountId>34069</AccountId>
        <AccountType/>
      </UserInfo>
      <UserInfo>
        <DisplayName>Kailas Dhindle (MAS)</DisplayName>
        <AccountId>48377</AccountId>
        <AccountType/>
      </UserInfo>
      <UserInfo>
        <DisplayName>Venkatesh Babu (Financial Services)</DisplayName>
        <AccountId>48029</AccountId>
        <AccountType/>
      </UserInfo>
      <UserInfo>
        <DisplayName>Babyshalini Agiri (Industrial &amp; Engineering Services (I&amp;ES))</DisplayName>
        <AccountId>5759</AccountId>
        <AccountType/>
      </UserInfo>
      <UserInfo>
        <DisplayName>Pradeep Kumar Ganeshan (Gallagher Solutions)</DisplayName>
        <AccountId>48420</AccountId>
        <AccountType/>
      </UserInfo>
      <UserInfo>
        <DisplayName>Shaik Farzana (DAAI - Cloud Data Platforms)</DisplayName>
        <AccountId>27377</AccountId>
        <AccountType/>
      </UserInfo>
      <UserInfo>
        <DisplayName>Biswajit Parida (TECH)</DisplayName>
        <AccountId>32993</AccountId>
        <AccountType/>
      </UserInfo>
      <UserInfo>
        <DisplayName>Poorni Kesavamoorthy (MAS)</DisplayName>
        <AccountId>40711</AccountId>
        <AccountType/>
      </UserInfo>
      <UserInfo>
        <DisplayName>Vasuki Cotipalli (HEALTH)</DisplayName>
        <AccountId>48232</AccountId>
        <AccountType/>
      </UserInfo>
      <UserInfo>
        <DisplayName>Vinita Uday Deshmukh (Banking &amp; Financial Services)</DisplayName>
        <AccountId>28299</AccountId>
        <AccountType/>
      </UserInfo>
      <UserInfo>
        <DisplayName>Gundapaneni Lakshmi Pujitha (Industrial &amp; Engineering Services (I&amp;ES))</DisplayName>
        <AccountId>28652</AccountId>
        <AccountType/>
      </UserInfo>
      <UserInfo>
        <DisplayName>Neha Sinha (Banking &amp; Financial Services)</DisplayName>
        <AccountId>20026</AccountId>
        <AccountType/>
      </UserInfo>
      <UserInfo>
        <DisplayName>Mohd Suleman Dadamiya (Financial Services)</DisplayName>
        <AccountId>44539</AccountId>
        <AccountType/>
      </UserInfo>
      <UserInfo>
        <DisplayName>Himanshu Kumar (MAS)</DisplayName>
        <AccountId>11599</AccountId>
        <AccountType/>
      </UserInfo>
      <UserInfo>
        <DisplayName>Lindalva dos Santos (Banking &amp; Financial Services)</DisplayName>
        <AccountId>15701</AccountId>
        <AccountType/>
      </UserInfo>
      <UserInfo>
        <DisplayName>VENKATESH APPIKATLA (MAS)</DisplayName>
        <AccountId>49028</AccountId>
        <AccountType/>
      </UserInfo>
      <UserInfo>
        <DisplayName>Deepak T (Digital)</DisplayName>
        <AccountId>42380</AccountId>
        <AccountType/>
      </UserInfo>
      <UserInfo>
        <DisplayName>Naga Haritha Potturi  Venkata (MAS)</DisplayName>
        <AccountId>18987</AccountId>
        <AccountType/>
      </UserInfo>
      <UserInfo>
        <DisplayName>Namrata Choudhary (Banking &amp; Financial Services)</DisplayName>
        <AccountId>19208</AccountId>
        <AccountType/>
      </UserInfo>
      <UserInfo>
        <DisplayName>Vishnu Molakala Gayathri (MAS)</DisplayName>
        <AccountId>10264</AccountId>
        <AccountType/>
      </UserInfo>
      <UserInfo>
        <DisplayName>Jyoti Shivaji Shindhe (INDIA - GIS IIMS)</DisplayName>
        <AccountId>13298</AccountId>
        <AccountType/>
      </UserInfo>
      <UserInfo>
        <DisplayName>Rishu Garg (Banking &amp; Financial Services)</DisplayName>
        <AccountId>38945</AccountId>
        <AccountType/>
      </UserInfo>
      <UserInfo>
        <DisplayName>Manpreet Kaur Tarlochan Singh Wahi (Banking &amp; Financial Services)</DisplayName>
        <AccountId>40262</AccountId>
        <AccountType/>
      </UserInfo>
      <UserInfo>
        <DisplayName>Vidya Shankar Bhandari (Banking &amp; Financial Services)</DisplayName>
        <AccountId>32862</AccountId>
        <AccountType/>
      </UserInfo>
      <UserInfo>
        <DisplayName>Sree Pravallika Tatiparthi (Industrial &amp; Engineering Services (I&amp;ES))</DisplayName>
        <AccountId>50053</AccountId>
        <AccountType/>
      </UserInfo>
      <UserInfo>
        <DisplayName>Sivasankari - (MAS)</DisplayName>
        <AccountId>50139</AccountId>
        <AccountType/>
      </UserInfo>
      <UserInfo>
        <DisplayName>Aarya Amit Mandavkar (MAS)</DisplayName>
        <AccountId>50232</AccountId>
        <AccountType/>
      </UserInfo>
      <UserInfo>
        <DisplayName>Venkatesan Sathyanarayanan (CITIBANK)</DisplayName>
        <AccountId>26284</AccountId>
        <AccountType/>
      </UserInfo>
      <UserInfo>
        <DisplayName>Spandana Billi (Industrial &amp; Engineering Services (I&amp;ES))</DisplayName>
        <AccountId>34594</AccountId>
        <AccountType/>
      </UserInfo>
      <UserInfo>
        <DisplayName>Elayamathi E (Industrial &amp; Engineering Services (I&amp;ES))</DisplayName>
        <AccountId>9453</AccountId>
        <AccountType/>
      </UserInfo>
      <UserInfo>
        <DisplayName>Deepa Pappachan (Industrial &amp; Engineering Services (I&amp;ES))</DisplayName>
        <AccountId>30721</AccountId>
        <AccountType/>
      </UserInfo>
      <UserInfo>
        <DisplayName>Agina K Balan (MAS)</DisplayName>
        <AccountId>1459</AccountId>
        <AccountType/>
      </UserInfo>
      <UserInfo>
        <DisplayName>Ambika Jonnada (HEALTH)</DisplayName>
        <AccountId>2337</AccountId>
        <AccountType/>
      </UserInfo>
      <UserInfo>
        <DisplayName>Balasubramani Seenivasan (MAS)</DisplayName>
        <AccountId>44495</AccountId>
        <AccountType/>
      </UserInfo>
      <UserInfo>
        <DisplayName>Shraddha Anil Yetuskar (CIS)</DisplayName>
        <AccountId>51245</AccountId>
        <AccountType/>
      </UserInfo>
      <UserInfo>
        <DisplayName>Sujayendra P (CIS)</DisplayName>
        <AccountId>51330</AccountId>
        <AccountType/>
      </UserInfo>
      <UserInfo>
        <DisplayName>PREM KUMAR PS (DO&amp;P - GMT)</DisplayName>
        <AccountId>51373</AccountId>
        <AccountType/>
      </UserInfo>
      <UserInfo>
        <DisplayName>Nedunuri Siva Ram (CIS)</DisplayName>
        <AccountId>48465</AccountId>
        <AccountType/>
      </UserInfo>
      <UserInfo>
        <DisplayName>Prathap Radhakrishanan (CONSUMER)</DisplayName>
        <AccountId>51241</AccountId>
        <AccountType/>
      </UserInfo>
      <UserInfo>
        <DisplayName>Aiswarya A K (Insurance)</DisplayName>
        <AccountId>50860</AccountId>
        <AccountType/>
      </UserInfo>
      <UserInfo>
        <DisplayName>Sathya Vijayan (Securities)</DisplayName>
        <AccountId>21601</AccountId>
        <AccountType/>
      </UserInfo>
      <UserInfo>
        <DisplayName>Susmita Pal (Financial Services)</DisplayName>
        <AccountId>23940</AccountId>
        <AccountType/>
      </UserInfo>
      <UserInfo>
        <DisplayName>Gurunathan N (CRS)</DisplayName>
        <AccountId>52773</AccountId>
        <AccountType/>
      </UserInfo>
      <UserInfo>
        <DisplayName>K Vidya Sagar Achary (Financial Services)</DisplayName>
        <AccountId>45506</AccountId>
        <AccountType/>
      </UserInfo>
      <UserInfo>
        <DisplayName>Swapnil Srivastav (COMMS-EGM)</DisplayName>
        <AccountId>53154</AccountId>
        <AccountType/>
      </UserInfo>
    </SharedWithUsers>
    <LikesCount xmlns="http://schemas.microsoft.com/sharepoint/v3" xsi:nil="true"/>
    <Ratings xmlns="http://schemas.microsoft.com/sharepoint/v3">1,4,</Ratings>
    <LikedBy xmlns="http://schemas.microsoft.com/sharepoint/v3">
      <UserInfo>
        <DisplayName/>
        <AccountId xsi:nil="true"/>
        <AccountType/>
      </UserInfo>
    </LikedBy>
    <RatedBy xmlns="http://schemas.microsoft.com/sharepoint/v3">
      <UserInfo>
        <DisplayName>Bhagyashri Nagaraj Vankudri (Application Management Group)</DisplayName>
        <AccountId>21331</AccountId>
        <AccountType/>
      </UserInfo>
      <UserInfo>
        <DisplayName>i:0#.f|membership|sa316260@wipro.com</DisplayName>
        <AccountId>28893</AccountId>
        <AccountType/>
      </UserInfo>
    </RatedBy>
    <AverageRating xmlns="http://schemas.microsoft.com/sharepoint/v3">2.5</AverageRating>
    <RatingCount xmlns="http://schemas.microsoft.com/sharepoint/v3">2</RatingCou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23EC6FCA-1CDE-4BE9-8974-4996763E05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68e2e69-6452-4cd2-aa40-18f638a3cbec"/>
    <ds:schemaRef ds:uri="9bd5d04a-12cb-41d7-ba91-733739a8c91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AC6F4E4-8CE0-439F-9DD8-F7C640D3D858}">
  <ds:schemaRefs>
    <ds:schemaRef ds:uri="http://schemas.microsoft.com/sharepoint/v3/contenttype/forms"/>
  </ds:schemaRefs>
</ds:datastoreItem>
</file>

<file path=customXml/itemProps3.xml><?xml version="1.0" encoding="utf-8"?>
<ds:datastoreItem xmlns:ds="http://schemas.openxmlformats.org/officeDocument/2006/customXml" ds:itemID="{25B485BF-078B-4F2D-8479-297AACA5C486}">
  <ds:schemaRefs>
    <ds:schemaRef ds:uri="http://schemas.microsoft.com/office/2006/metadata/properties"/>
    <ds:schemaRef ds:uri="http://schemas.microsoft.com/office/infopath/2007/PartnerControls"/>
    <ds:schemaRef ds:uri="168e2e69-6452-4cd2-aa40-18f638a3cbec"/>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79</Slides>
  <Notes>64</Notes>
  <HiddenSlides>0</HiddenSlides>
  <ScaleCrop>false</ScaleCrop>
  <HeadingPairs>
    <vt:vector size="4" baseType="variant">
      <vt:variant>
        <vt:lpstr>Theme</vt:lpstr>
      </vt:variant>
      <vt:variant>
        <vt:i4>1</vt:i4>
      </vt:variant>
      <vt:variant>
        <vt:lpstr>Slide Titles</vt:lpstr>
      </vt:variant>
      <vt:variant>
        <vt:i4>79</vt:i4>
      </vt:variant>
    </vt:vector>
  </HeadingPairs>
  <TitlesOfParts>
    <vt:vector size="80" baseType="lpstr">
      <vt:lpstr>FINAL 2012 PPT TEMPLATE</vt:lpstr>
      <vt:lpstr>Selenium L1</vt:lpstr>
      <vt:lpstr>PowerPoint Presentation</vt:lpstr>
      <vt:lpstr>PowerPoint Presentation</vt:lpstr>
      <vt:lpstr>PowerPoint Presentation</vt:lpstr>
      <vt:lpstr>1.1 Selenium Basics</vt:lpstr>
      <vt:lpstr>1.2 Advantages of Selenium</vt:lpstr>
      <vt:lpstr>1.3 Disadvantages of Selenium</vt:lpstr>
      <vt:lpstr>PowerPoint Presentation</vt:lpstr>
      <vt:lpstr>Selenium’s Components</vt:lpstr>
      <vt:lpstr>Which part of Selenium is appropriate for you?</vt:lpstr>
      <vt:lpstr>Contd..</vt:lpstr>
      <vt:lpstr>PowerPoint Presentation</vt:lpstr>
      <vt:lpstr>3.1 Selenium IDE Intro</vt:lpstr>
      <vt:lpstr> 3.2 Installing Selenium IDE</vt:lpstr>
      <vt:lpstr>Contd..</vt:lpstr>
      <vt:lpstr>Contd..</vt:lpstr>
      <vt:lpstr>Contd..</vt:lpstr>
      <vt:lpstr>3.3  Opening the IDE</vt:lpstr>
      <vt:lpstr>Selenium tool bar</vt:lpstr>
      <vt:lpstr> Selenium IDE icons </vt:lpstr>
      <vt:lpstr>Contd..</vt:lpstr>
      <vt:lpstr>Selenium menu bar</vt:lpstr>
      <vt:lpstr>Contd..</vt:lpstr>
      <vt:lpstr>Test case pane in selenium IDE</vt:lpstr>
      <vt:lpstr>Contd..</vt:lpstr>
      <vt:lpstr> Log/Reference/UI-Element/Rollup Pane</vt:lpstr>
      <vt:lpstr> Selenium Commands – “Selenese”</vt:lpstr>
      <vt:lpstr>Actions, Accessors, and Assertions.</vt:lpstr>
      <vt:lpstr>Script Syntax</vt:lpstr>
      <vt:lpstr>Contd..</vt:lpstr>
      <vt:lpstr>3.4 Commonly Used Selenium Commands</vt:lpstr>
      <vt:lpstr>Contd..</vt:lpstr>
      <vt:lpstr>3.5 Difference between Assertion and Verification</vt:lpstr>
      <vt:lpstr> 3.6 Context Menu in Selenium</vt:lpstr>
      <vt:lpstr> 3.7 Echo- The Selenese Print Command</vt:lpstr>
      <vt:lpstr>PowerPoint Presentation</vt:lpstr>
      <vt:lpstr>4.1 Locating Elements</vt:lpstr>
      <vt:lpstr> 4.3 Locating by Identifier</vt:lpstr>
      <vt:lpstr>Contd..</vt:lpstr>
      <vt:lpstr>Contd..</vt:lpstr>
      <vt:lpstr>4.2 Locating by Id and Name</vt:lpstr>
      <vt:lpstr>Contd..</vt:lpstr>
      <vt:lpstr>4.3 Locating by Link Text </vt:lpstr>
      <vt:lpstr>4.4 Locating by XPath</vt:lpstr>
      <vt:lpstr>Contd..</vt:lpstr>
      <vt:lpstr>Contd..</vt:lpstr>
      <vt:lpstr>4.5 Locating by CSS</vt:lpstr>
      <vt:lpstr>4.6 Locating by DOM</vt:lpstr>
      <vt:lpstr>Contd..</vt:lpstr>
      <vt:lpstr>4.7 Matching Text Patterns</vt:lpstr>
      <vt:lpstr>4.8 Firebug</vt:lpstr>
      <vt:lpstr>Contd..</vt:lpstr>
      <vt:lpstr>PowerPoint Presentation</vt:lpstr>
      <vt:lpstr>5.1 Selenium Web-Driver</vt:lpstr>
      <vt:lpstr>5.2 Selenium Server</vt:lpstr>
      <vt:lpstr>5.3 Advantages of Webdriver over Selenium RC</vt:lpstr>
      <vt:lpstr>Contd…</vt:lpstr>
      <vt:lpstr>5.4 Webdriver API</vt:lpstr>
      <vt:lpstr>5.4 Webdriver Interface</vt:lpstr>
      <vt:lpstr>5.4 WebElement Interface</vt:lpstr>
      <vt:lpstr>5.5 Selenium-Web Driver's Drivers</vt:lpstr>
      <vt:lpstr>Contd…</vt:lpstr>
      <vt:lpstr>Contd…</vt:lpstr>
      <vt:lpstr>Contd…</vt:lpstr>
      <vt:lpstr>Contd…</vt:lpstr>
      <vt:lpstr>PowerPoint Presentation</vt:lpstr>
      <vt:lpstr>6.1 Testing frameworks</vt:lpstr>
      <vt:lpstr>Contd..</vt:lpstr>
      <vt:lpstr>6.2 JUnit framework</vt:lpstr>
      <vt:lpstr>6.3 JUnit annotations</vt:lpstr>
      <vt:lpstr>Contd..</vt:lpstr>
      <vt:lpstr>Contd..</vt:lpstr>
      <vt:lpstr>6.3.1 @Before</vt:lpstr>
      <vt:lpstr>6.3.2  @Test</vt:lpstr>
      <vt:lpstr>6.3.3 @After</vt:lpstr>
      <vt:lpstr>6.3.4  @BeforeClass</vt:lpstr>
      <vt:lpstr>6.3.5 @AfterClass</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 L1</dc:title>
  <cp:revision>2</cp:revision>
  <dcterms:modified xsi:type="dcterms:W3CDTF">2019-01-25T20:06:24Z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891055</vt:lpwstr>
  </property>
  <property fmtid="{D5CDD505-2E9C-101B-9397-08002B2CF9AE}" pid="3" name="NXPowerLiteSettings">
    <vt:lpwstr>F7000400038000</vt:lpwstr>
  </property>
  <property fmtid="{D5CDD505-2E9C-101B-9397-08002B2CF9AE}" pid="4" name="NXPowerLiteVersion">
    <vt:lpwstr>D5.0.6</vt:lpwstr>
  </property>
  <property fmtid="{D5CDD505-2E9C-101B-9397-08002B2CF9AE}" pid="5" name="ContentTypeId">
    <vt:lpwstr>0x010100F310BEE88C17824594334F78A4139DCF</vt:lpwstr>
  </property>
  <property fmtid="{D5CDD505-2E9C-101B-9397-08002B2CF9AE}" pid="6" name="Order">
    <vt:r8>100</vt:r8>
  </property>
</Properties>
</file>