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Lst>
  <p:notesMasterIdLst>
    <p:notesMasterId r:id="rId13"/>
  </p:notesMasterIdLst>
  <p:sldIdLst>
    <p:sldId id="256" r:id="rId2"/>
    <p:sldId id="257" r:id="rId3"/>
    <p:sldId id="258" r:id="rId4"/>
    <p:sldId id="259" r:id="rId5"/>
    <p:sldId id="260" r:id="rId6"/>
    <p:sldId id="266" r:id="rId7"/>
    <p:sldId id="261" r:id="rId8"/>
    <p:sldId id="263" r:id="rId9"/>
    <p:sldId id="264" r:id="rId10"/>
    <p:sldId id="265" r:id="rId11"/>
    <p:sldId id="262" r:id="rId12"/>
  </p:sldIdLst>
  <p:sldSz cx="9144000" cy="5143500" type="screen16x9"/>
  <p:notesSz cx="6858000" cy="9144000"/>
  <p:embeddedFontLst>
    <p:embeddedFont>
      <p:font typeface="Impact" pitchFamily="34" charset="0"/>
      <p:regular r:id="rId14"/>
    </p:embeddedFont>
    <p:embeddedFont>
      <p:font typeface="Gill Sans MT" pitchFamily="34" charset="0"/>
      <p:regular r:id="rId15"/>
      <p:bold r:id="rId16"/>
      <p:italic r:id="rId17"/>
      <p:boldItalic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347c2998c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347c2998c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347c2998c_0_1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347c2998c_0_1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a347c2998c_0_10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a347c2998c_0_10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a347c2998c_0_10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a347c2998c_0_10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a347c2998c_0_10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a347c2998c_0_10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a347c2998c_0_10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a347c2998c_0_10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p:cNvSpPr/>
          <p:nvPr/>
        </p:nvSpPr>
        <p:spPr bwMode="auto">
          <a:xfrm>
            <a:off x="2667763" y="473202"/>
            <a:ext cx="3926681" cy="3921919"/>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823791"/>
            <a:ext cx="7738814" cy="3296241"/>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4484398"/>
            <a:ext cx="6034030" cy="55670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8892" y="4781759"/>
            <a:ext cx="1747292" cy="261347"/>
          </a:xfrm>
        </p:spPr>
        <p:txBody>
          <a:bodyPr/>
          <a:lstStyle>
            <a:lvl1pPr>
              <a:defRPr baseline="0">
                <a:solidFill>
                  <a:schemeClr val="accent1">
                    <a:lumMod val="50000"/>
                  </a:schemeClr>
                </a:solidFill>
              </a:defRPr>
            </a:lvl1pPr>
          </a:lstStyle>
          <a:p>
            <a:fld id="{FA664029-52DB-4B31-80A5-3E3DB3A877C4}" type="datetimeFigureOut">
              <a:rPr lang="en-IN" smtClean="0"/>
              <a:pPr/>
              <a:t>29-04-2021</a:t>
            </a:fld>
            <a:endParaRPr lang="en-IN"/>
          </a:p>
        </p:txBody>
      </p:sp>
      <p:sp>
        <p:nvSpPr>
          <p:cNvPr id="5" name="Footer Placeholder 4"/>
          <p:cNvSpPr>
            <a:spLocks noGrp="1"/>
          </p:cNvSpPr>
          <p:nvPr>
            <p:ph type="ftr" sz="quarter" idx="11"/>
          </p:nvPr>
        </p:nvSpPr>
        <p:spPr>
          <a:xfrm>
            <a:off x="3135249" y="4781759"/>
            <a:ext cx="3086100" cy="259347"/>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6800414" y="4781759"/>
            <a:ext cx="1747292" cy="259347"/>
          </a:xfrm>
        </p:spPr>
        <p:txBody>
          <a:bodyPr/>
          <a:lstStyle>
            <a:lvl1pPr>
              <a:defRPr baseline="0">
                <a:solidFill>
                  <a:schemeClr val="accent1">
                    <a:lumMod val="50000"/>
                  </a:schemeClr>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13" name="Rectangle 12"/>
          <p:cNvSpPr/>
          <p:nvPr/>
        </p:nvSpPr>
        <p:spPr>
          <a:xfrm>
            <a:off x="0" y="0"/>
            <a:ext cx="21259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303557384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664029-52DB-4B31-80A5-3E3DB3A877C4}" type="datetimeFigureOut">
              <a:rPr lang="en-IN" smtClean="0"/>
              <a:pPr/>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5532437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9741" y="286790"/>
            <a:ext cx="1119099" cy="420030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5" y="286789"/>
            <a:ext cx="6294439" cy="42003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664029-52DB-4B31-80A5-3E3DB3A877C4}" type="datetimeFigureOut">
              <a:rPr lang="en-IN" smtClean="0"/>
              <a:pPr/>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20291641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 xmlns:p14="http://schemas.microsoft.com/office/powerpoint/2010/main" val="3232303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664029-52DB-4B31-80A5-3E3DB3A877C4}" type="datetimeFigureOut">
              <a:rPr lang="en-IN" smtClean="0"/>
              <a:pPr/>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111568170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32197" y="805417"/>
            <a:ext cx="6140303" cy="3048470"/>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3869836"/>
            <a:ext cx="5263116" cy="713351"/>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27410" y="4781759"/>
            <a:ext cx="1120460" cy="261347"/>
          </a:xfrm>
        </p:spPr>
        <p:txBody>
          <a:bodyPr/>
          <a:lstStyle>
            <a:lvl1pPr>
              <a:defRPr baseline="0">
                <a:solidFill>
                  <a:schemeClr val="tx2"/>
                </a:solidFill>
              </a:defRPr>
            </a:lvl1pPr>
          </a:lstStyle>
          <a:p>
            <a:fld id="{FA664029-52DB-4B31-80A5-3E3DB3A877C4}" type="datetimeFigureOut">
              <a:rPr lang="en-IN" smtClean="0"/>
              <a:pPr/>
              <a:t>29-04-2021</a:t>
            </a:fld>
            <a:endParaRPr lang="en-IN"/>
          </a:p>
        </p:txBody>
      </p:sp>
      <p:sp>
        <p:nvSpPr>
          <p:cNvPr id="5" name="Footer Placeholder 4"/>
          <p:cNvSpPr>
            <a:spLocks noGrp="1"/>
          </p:cNvSpPr>
          <p:nvPr>
            <p:ph type="ftr" sz="quarter" idx="11"/>
          </p:nvPr>
        </p:nvSpPr>
        <p:spPr>
          <a:xfrm>
            <a:off x="3959298" y="4781759"/>
            <a:ext cx="3086100" cy="259347"/>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7456825" y="4781759"/>
            <a:ext cx="1115675" cy="259347"/>
          </a:xfrm>
        </p:spPr>
        <p:txBody>
          <a:bodyPr/>
          <a:lstStyle>
            <a:lvl1pPr>
              <a:defRPr baseline="0">
                <a:solidFill>
                  <a:schemeClr val="tx2"/>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grpSp>
        <p:nvGrpSpPr>
          <p:cNvPr id="7" name="Group 6"/>
          <p:cNvGrpSpPr/>
          <p:nvPr/>
        </p:nvGrpSpPr>
        <p:grpSpPr>
          <a:xfrm>
            <a:off x="0" y="0"/>
            <a:ext cx="2110979" cy="5143500"/>
            <a:chOff x="0" y="0"/>
            <a:chExt cx="2814638" cy="6858000"/>
          </a:xfrm>
        </p:grpSpPr>
        <p:sp>
          <p:nvSpPr>
            <p:cNvPr id="11" name="Freeform 6"/>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 xmlns:p14="http://schemas.microsoft.com/office/powerpoint/2010/main" val="1494966778"/>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1714500"/>
            <a:ext cx="3600450" cy="271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7" y="1714500"/>
            <a:ext cx="3600450" cy="271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664029-52DB-4B31-80A5-3E3DB3A877C4}" type="datetimeFigureOut">
              <a:rPr lang="en-IN" smtClean="0"/>
              <a:pPr/>
              <a:t>29-04-2021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2985547726"/>
      </p:ext>
    </p:extLst>
  </p:cSld>
  <p:clrMapOvr>
    <a:masterClrMapping/>
  </p:clrMapOvr>
  <p:hf sldNum="0" hdr="0" ftr="0" dt="0"/>
  <p:extLst>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39546" y="285750"/>
            <a:ext cx="7629525" cy="1120138"/>
          </a:xfrm>
        </p:spPr>
        <p:txBody>
          <a:bodyPr/>
          <a:lstStyle/>
          <a:p>
            <a:r>
              <a:rPr lang="en-US"/>
              <a:t>Click to edit Master title style</a:t>
            </a:r>
            <a:endParaRPr lang="en-US" dirty="0"/>
          </a:p>
        </p:txBody>
      </p:sp>
      <p:sp>
        <p:nvSpPr>
          <p:cNvPr id="3" name="Text Placeholder 2"/>
          <p:cNvSpPr>
            <a:spLocks noGrp="1"/>
          </p:cNvSpPr>
          <p:nvPr>
            <p:ph type="body" idx="1"/>
          </p:nvPr>
        </p:nvSpPr>
        <p:spPr>
          <a:xfrm>
            <a:off x="938759"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2975" y="2181826"/>
            <a:ext cx="3600450" cy="22472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181826"/>
            <a:ext cx="3600450" cy="22472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664029-52DB-4B31-80A5-3E3DB3A877C4}" type="datetimeFigureOut">
              <a:rPr lang="en-IN" smtClean="0"/>
              <a:pPr/>
              <a:t>29-04-2021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3369270989"/>
      </p:ext>
    </p:extLst>
  </p:cSld>
  <p:clrMapOvr>
    <a:masterClrMapping/>
  </p:clrMapOvr>
  <p:hf sldNum="0" hdr="0" ftr="0" dt="0"/>
  <p:extLst>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664029-52DB-4B31-80A5-3E3DB3A877C4}" type="datetimeFigureOut">
              <a:rPr lang="en-IN" smtClean="0"/>
              <a:pPr/>
              <a:t>29-04-2021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309148582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664029-52DB-4B31-80A5-3E3DB3A877C4}" type="datetimeFigureOut">
              <a:rPr lang="en-IN" smtClean="0"/>
              <a:pPr/>
              <a:t>29-04-2021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1382214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p:cNvSpPr/>
          <p:nvPr/>
        </p:nvSpPr>
        <p:spPr bwMode="auto">
          <a:xfrm>
            <a:off x="5542359"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342900"/>
            <a:ext cx="2319086" cy="897503"/>
          </a:xfrm>
        </p:spPr>
        <p:txBody>
          <a:bodyPr anchor="b">
            <a:normAutofit/>
          </a:bodyPr>
          <a:lstStyle>
            <a:lvl1pPr>
              <a:lnSpc>
                <a:spcPct val="100000"/>
              </a:lnSpc>
              <a:defRPr sz="1425"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690283"/>
            <a:ext cx="4618814" cy="373884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306002"/>
            <a:ext cx="2319086"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3789" y="4781759"/>
            <a:ext cx="925016" cy="261347"/>
          </a:xfrm>
        </p:spPr>
        <p:txBody>
          <a:bodyPr/>
          <a:lstStyle/>
          <a:p>
            <a:fld id="{FA664029-52DB-4B31-80A5-3E3DB3A877C4}" type="datetimeFigureOut">
              <a:rPr lang="en-IN" smtClean="0"/>
              <a:pPr/>
              <a:t>29-04-2021</a:t>
            </a:fld>
            <a:endParaRPr lang="en-IN"/>
          </a:p>
        </p:txBody>
      </p:sp>
      <p:sp>
        <p:nvSpPr>
          <p:cNvPr id="6" name="Footer Placeholder 5"/>
          <p:cNvSpPr>
            <a:spLocks noGrp="1"/>
          </p:cNvSpPr>
          <p:nvPr>
            <p:ph type="ftr" sz="quarter" idx="11"/>
          </p:nvPr>
        </p:nvSpPr>
        <p:spPr>
          <a:xfrm>
            <a:off x="1577716" y="4781759"/>
            <a:ext cx="2611634" cy="259347"/>
          </a:xfrm>
        </p:spPr>
        <p:txBody>
          <a:bodyPr/>
          <a:lstStyle/>
          <a:p>
            <a:endParaRPr lang="en-IN"/>
          </a:p>
        </p:txBody>
      </p:sp>
      <p:sp>
        <p:nvSpPr>
          <p:cNvPr id="7" name="Slide Number Placeholder 6"/>
          <p:cNvSpPr>
            <a:spLocks noGrp="1"/>
          </p:cNvSpPr>
          <p:nvPr>
            <p:ph type="sldNum" sz="quarter" idx="12"/>
          </p:nvPr>
        </p:nvSpPr>
        <p:spPr>
          <a:xfrm>
            <a:off x="4268261" y="4781759"/>
            <a:ext cx="924342" cy="259347"/>
          </a:xfrm>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8" name="Rectangle 7"/>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4215943018"/>
      </p:ext>
    </p:extLst>
  </p:cSld>
  <p:clrMapOvr>
    <a:masterClrMapping/>
  </p:clrMapOvr>
  <p:hf sldNum="0" hdr="0" ftr="0" dt="0"/>
  <p:extLst>
    <p:ext uri="{DCECCB84-F9BA-43D5-87BE-67443E8EF086}">
      <p15:sldGuideLst xmlns=""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51434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Freeform 11"/>
          <p:cNvSpPr/>
          <p:nvPr/>
        </p:nvSpPr>
        <p:spPr bwMode="auto">
          <a:xfrm>
            <a:off x="5542359"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342900"/>
            <a:ext cx="2319088" cy="897503"/>
          </a:xfrm>
        </p:spPr>
        <p:txBody>
          <a:bodyPr anchor="b">
            <a:normAutofit/>
          </a:bodyPr>
          <a:lstStyle>
            <a:lvl1pPr>
              <a:lnSpc>
                <a:spcPct val="100000"/>
              </a:lnSpc>
              <a:defRPr sz="1425"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306002"/>
            <a:ext cx="2319088"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4463" y="4781759"/>
            <a:ext cx="924342" cy="261347"/>
          </a:xfrm>
        </p:spPr>
        <p:txBody>
          <a:bodyPr/>
          <a:lstStyle/>
          <a:p>
            <a:fld id="{FA664029-52DB-4B31-80A5-3E3DB3A877C4}" type="datetimeFigureOut">
              <a:rPr lang="en-IN" smtClean="0"/>
              <a:pPr/>
              <a:t>29-04-2021</a:t>
            </a:fld>
            <a:endParaRPr lang="en-IN"/>
          </a:p>
        </p:txBody>
      </p:sp>
      <p:sp>
        <p:nvSpPr>
          <p:cNvPr id="6" name="Footer Placeholder 5"/>
          <p:cNvSpPr>
            <a:spLocks noGrp="1"/>
          </p:cNvSpPr>
          <p:nvPr>
            <p:ph type="ftr" sz="quarter" idx="11"/>
          </p:nvPr>
        </p:nvSpPr>
        <p:spPr>
          <a:xfrm>
            <a:off x="1577716" y="4781759"/>
            <a:ext cx="2611634" cy="259347"/>
          </a:xfrm>
        </p:spPr>
        <p:txBody>
          <a:bodyPr/>
          <a:lstStyle/>
          <a:p>
            <a:endParaRPr lang="en-IN"/>
          </a:p>
        </p:txBody>
      </p:sp>
      <p:sp>
        <p:nvSpPr>
          <p:cNvPr id="7" name="Slide Number Placeholder 6"/>
          <p:cNvSpPr>
            <a:spLocks noGrp="1"/>
          </p:cNvSpPr>
          <p:nvPr>
            <p:ph type="sldNum" sz="quarter" idx="12"/>
          </p:nvPr>
        </p:nvSpPr>
        <p:spPr>
          <a:xfrm>
            <a:off x="4265676" y="4781759"/>
            <a:ext cx="925830" cy="259347"/>
          </a:xfrm>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21510646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286789"/>
            <a:ext cx="7633742" cy="111909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38758" y="1714501"/>
            <a:ext cx="7633742" cy="26951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758" y="4781759"/>
            <a:ext cx="1747292" cy="261347"/>
          </a:xfrm>
          <a:prstGeom prst="rect">
            <a:avLst/>
          </a:prstGeom>
        </p:spPr>
        <p:txBody>
          <a:bodyPr vert="horz" lIns="91440" tIns="45720" rIns="91440" bIns="45720" rtlCol="0" anchor="ctr"/>
          <a:lstStyle>
            <a:lvl1pPr algn="l">
              <a:defRPr sz="900">
                <a:solidFill>
                  <a:schemeClr val="tx1">
                    <a:lumMod val="65000"/>
                    <a:lumOff val="35000"/>
                  </a:schemeClr>
                </a:solidFill>
              </a:defRPr>
            </a:lvl1pPr>
          </a:lstStyle>
          <a:p>
            <a:fld id="{FA664029-52DB-4B31-80A5-3E3DB3A877C4}" type="datetimeFigureOut">
              <a:rPr lang="en-IN" smtClean="0"/>
              <a:pPr/>
              <a:t>29-04-2021</a:t>
            </a:fld>
            <a:endParaRPr lang="en-IN"/>
          </a:p>
        </p:txBody>
      </p:sp>
      <p:sp>
        <p:nvSpPr>
          <p:cNvPr id="5" name="Footer Placeholder 4"/>
          <p:cNvSpPr>
            <a:spLocks noGrp="1"/>
          </p:cNvSpPr>
          <p:nvPr>
            <p:ph type="ftr" sz="quarter" idx="3"/>
          </p:nvPr>
        </p:nvSpPr>
        <p:spPr>
          <a:xfrm>
            <a:off x="3028950" y="4781759"/>
            <a:ext cx="3086100" cy="259347"/>
          </a:xfrm>
          <a:prstGeom prst="rect">
            <a:avLst/>
          </a:prstGeom>
        </p:spPr>
        <p:txBody>
          <a:bodyPr vert="horz" lIns="91440" tIns="45720" rIns="91440" bIns="45720" rtlCol="0" anchor="ctr"/>
          <a:lstStyle>
            <a:lvl1pPr algn="ctr">
              <a:defRPr sz="9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6457951" y="4781759"/>
            <a:ext cx="2114549" cy="259347"/>
          </a:xfrm>
          <a:prstGeom prst="rect">
            <a:avLst/>
          </a:prstGeom>
        </p:spPr>
        <p:txBody>
          <a:bodyPr vert="horz" lIns="91440" tIns="45720" rIns="91440" bIns="45720" rtlCol="0" anchor="ctr"/>
          <a:lstStyle>
            <a:lvl1pPr algn="r">
              <a:defRPr sz="900">
                <a:solidFill>
                  <a:schemeClr val="tx1">
                    <a:lumMod val="65000"/>
                    <a:lumOff val="35000"/>
                  </a:schemeClr>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11" name="Freeform 6"/>
          <p:cNvSpPr/>
          <p:nvPr/>
        </p:nvSpPr>
        <p:spPr bwMode="auto">
          <a:xfrm>
            <a:off x="0" y="0"/>
            <a:ext cx="664369"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p:cNvSpPr/>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244835884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hf sldNum="0" hdr="0" ftr="0" dt="0"/>
  <p:txStyles>
    <p:titleStyle>
      <a:lvl1pPr algn="l" defTabSz="685800" rtl="0" eaLnBrk="1" latinLnBrk="0" hangingPunct="1">
        <a:lnSpc>
          <a:spcPct val="90000"/>
        </a:lnSpc>
        <a:spcBef>
          <a:spcPct val="0"/>
        </a:spcBef>
        <a:buNone/>
        <a:defRPr sz="3825" kern="1200" cap="all" spc="150" baseline="0">
          <a:solidFill>
            <a:schemeClr val="tx2"/>
          </a:solidFill>
          <a:latin typeface="+mj-lt"/>
          <a:ea typeface="+mj-ea"/>
          <a:cs typeface="+mj-cs"/>
        </a:defRPr>
      </a:lvl1pPr>
    </p:titleStyle>
    <p:bodyStyle>
      <a:lvl1pPr marL="171450" indent="-171450" algn="l" defTabSz="685800" rtl="0" eaLnBrk="1" latinLnBrk="0" hangingPunct="1">
        <a:lnSpc>
          <a:spcPct val="110000"/>
        </a:lnSpc>
        <a:spcBef>
          <a:spcPts val="525"/>
        </a:spcBef>
        <a:buClr>
          <a:schemeClr val="tx2"/>
        </a:buClr>
        <a:buFont typeface="Arial" panose="020B0604020202020204" pitchFamily="34" charset="0"/>
        <a:buChar char="•"/>
        <a:defRPr sz="1500" kern="1200">
          <a:solidFill>
            <a:schemeClr val="tx1">
              <a:lumMod val="65000"/>
              <a:lumOff val="35000"/>
            </a:schemeClr>
          </a:solidFill>
          <a:latin typeface="+mn-lt"/>
          <a:ea typeface="+mn-ea"/>
          <a:cs typeface="+mn-cs"/>
        </a:defRPr>
      </a:lvl1pPr>
      <a:lvl2pPr marL="514350" indent="-171450" algn="l" defTabSz="685800" rtl="0" eaLnBrk="1" latinLnBrk="0" hangingPunct="1">
        <a:lnSpc>
          <a:spcPct val="110000"/>
        </a:lnSpc>
        <a:spcBef>
          <a:spcPts val="525"/>
        </a:spcBef>
        <a:buClr>
          <a:schemeClr val="tx2"/>
        </a:buClr>
        <a:buFont typeface="Gill Sans MT" panose="020B0502020104020203" pitchFamily="34" charset="0"/>
        <a:buChar char="–"/>
        <a:defRPr sz="1350" kern="1200">
          <a:solidFill>
            <a:schemeClr val="tx1">
              <a:lumMod val="65000"/>
              <a:lumOff val="35000"/>
            </a:schemeClr>
          </a:solidFill>
          <a:latin typeface="+mn-lt"/>
          <a:ea typeface="+mn-ea"/>
          <a:cs typeface="+mn-cs"/>
        </a:defRPr>
      </a:lvl2pPr>
      <a:lvl3pPr marL="857250" indent="-171450" algn="l" defTabSz="685800" rtl="0" eaLnBrk="1" latinLnBrk="0" hangingPunct="1">
        <a:lnSpc>
          <a:spcPct val="110000"/>
        </a:lnSpc>
        <a:spcBef>
          <a:spcPts val="525"/>
        </a:spcBef>
        <a:buClr>
          <a:schemeClr val="tx2"/>
        </a:buClr>
        <a:buFont typeface="Arial" panose="020B0604020202020204" pitchFamily="34" charset="0"/>
        <a:buChar char="•"/>
        <a:defRPr sz="1200" kern="1200">
          <a:solidFill>
            <a:schemeClr val="tx1">
              <a:lumMod val="65000"/>
              <a:lumOff val="35000"/>
            </a:schemeClr>
          </a:solidFill>
          <a:latin typeface="+mn-lt"/>
          <a:ea typeface="+mn-ea"/>
          <a:cs typeface="+mn-cs"/>
        </a:defRPr>
      </a:lvl3pPr>
      <a:lvl4pPr marL="12001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4pPr>
      <a:lvl5pPr marL="15430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5pPr>
      <a:lvl6pPr marL="18859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baseline="0">
          <a:solidFill>
            <a:schemeClr val="tx1">
              <a:lumMod val="65000"/>
              <a:lumOff val="35000"/>
            </a:schemeClr>
          </a:solidFill>
          <a:latin typeface="+mn-lt"/>
          <a:ea typeface="+mn-ea"/>
          <a:cs typeface="+mn-cs"/>
        </a:defRPr>
      </a:lvl8pPr>
      <a:lvl9pPr marL="29146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www.emarketer.com/content/us-voice-assistant-users-2019"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Wikipedia"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en.wikipedia.org/wiki/IMD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072640" y="876300"/>
            <a:ext cx="6475066" cy="32437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 PERSONAL      assistant </a:t>
            </a:r>
            <a:endParaRPr dirty="0"/>
          </a:p>
        </p:txBody>
      </p:sp>
      <p:sp>
        <p:nvSpPr>
          <p:cNvPr id="135" name="Google Shape;135;p13"/>
          <p:cNvSpPr txBox="1">
            <a:spLocks noGrp="1"/>
          </p:cNvSpPr>
          <p:nvPr>
            <p:ph type="subTitle" idx="1"/>
          </p:nvPr>
        </p:nvSpPr>
        <p:spPr>
          <a:prstGeom prst="rect">
            <a:avLst/>
          </a:prstGeom>
        </p:spPr>
        <p:txBody>
          <a:bodyPr spcFirstLastPara="1" wrap="square" lIns="91425" tIns="91425" rIns="91425" bIns="91425" anchor="t" anchorCtr="0">
            <a:noAutofit/>
          </a:bodyPr>
          <a:lstStyle/>
          <a:p>
            <a:pPr algn="l">
              <a:spcBef>
                <a:spcPts val="0"/>
              </a:spcBef>
            </a:pPr>
            <a:r>
              <a:rPr lang="en-GB" dirty="0" smtClean="0">
                <a:solidFill>
                  <a:srgbClr val="FFFF00"/>
                </a:solidFill>
              </a:rPr>
              <a:t>By(</a:t>
            </a:r>
            <a:r>
              <a:rPr lang="en-GB" dirty="0" err="1" smtClean="0">
                <a:solidFill>
                  <a:srgbClr val="FFFF00"/>
                </a:solidFill>
              </a:rPr>
              <a:t>Vikash</a:t>
            </a:r>
            <a:r>
              <a:rPr lang="en-GB" dirty="0" smtClean="0">
                <a:solidFill>
                  <a:srgbClr val="FFFF00"/>
                </a:solidFill>
              </a:rPr>
              <a:t> </a:t>
            </a:r>
            <a:r>
              <a:rPr lang="en-GB" dirty="0" err="1" smtClean="0">
                <a:solidFill>
                  <a:srgbClr val="FFFF00"/>
                </a:solidFill>
              </a:rPr>
              <a:t>kumar</a:t>
            </a:r>
            <a:r>
              <a:rPr lang="en-GB" dirty="0" smtClean="0">
                <a:solidFill>
                  <a:srgbClr val="FFFF00"/>
                </a:solidFill>
              </a:rPr>
              <a:t> gupta,18BCS6641</a:t>
            </a:r>
            <a:r>
              <a:rPr lang="en-GB" dirty="0">
                <a:solidFill>
                  <a:srgbClr val="FFFF00"/>
                </a:solidFill>
              </a:rPr>
              <a:t>) </a:t>
            </a:r>
          </a:p>
          <a:p>
            <a:pPr marL="0" lvl="0" indent="0" algn="l" rtl="0">
              <a:spcBef>
                <a:spcPts val="0"/>
              </a:spcBef>
              <a:spcAft>
                <a:spcPts val="0"/>
              </a:spcAft>
              <a:buNone/>
            </a:pPr>
            <a:endParaRPr dirty="0">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9.jpg"/>
          <p:cNvPicPr/>
          <p:nvPr/>
        </p:nvPicPr>
        <p:blipFill>
          <a:blip r:embed="rId2" cstate="print"/>
          <a:srcRect/>
          <a:stretch>
            <a:fillRect/>
          </a:stretch>
        </p:blipFill>
        <p:spPr>
          <a:xfrm>
            <a:off x="914400" y="483477"/>
            <a:ext cx="7378261" cy="4172606"/>
          </a:xfrm>
          <a:prstGeom prst="rect">
            <a:avLst/>
          </a:prstGeo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359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GB" sz="5600"/>
              <a:t>        Thank you</a:t>
            </a:r>
            <a:endParaRPr sz="5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What is voice assistant :-</a:t>
            </a:r>
            <a:endParaRPr/>
          </a:p>
        </p:txBody>
      </p:sp>
      <p:sp>
        <p:nvSpPr>
          <p:cNvPr id="141" name="Google Shape;141;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500">
                <a:solidFill>
                  <a:srgbClr val="202124"/>
                </a:solidFill>
                <a:highlight>
                  <a:srgbClr val="FFFFFF"/>
                </a:highlight>
                <a:latin typeface="Arial"/>
                <a:ea typeface="Arial"/>
                <a:cs typeface="Arial"/>
                <a:sym typeface="Arial"/>
              </a:rPr>
              <a:t>A personal assistant is a computerized assistant that utilizations voice acknowledgment, natural combination, and regular language handling (NLP) to offer a support through a specific application.</a:t>
            </a:r>
            <a:endParaRPr sz="2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Example :- </a:t>
            </a:r>
            <a:endParaRPr/>
          </a:p>
        </p:txBody>
      </p:sp>
      <p:sp>
        <p:nvSpPr>
          <p:cNvPr id="147" name="Google Shape;147;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8" name="Google Shape;148;p15"/>
          <p:cNvPicPr preferRelativeResize="0"/>
          <p:nvPr/>
        </p:nvPicPr>
        <p:blipFill>
          <a:blip r:embed="rId3">
            <a:alphaModFix/>
          </a:blip>
          <a:stretch>
            <a:fillRect/>
          </a:stretch>
        </p:blipFill>
        <p:spPr>
          <a:xfrm>
            <a:off x="1068625" y="1172375"/>
            <a:ext cx="7408624" cy="3352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Future of voice assistant :- </a:t>
            </a:r>
            <a:endParaRPr/>
          </a:p>
        </p:txBody>
      </p:sp>
      <p:sp>
        <p:nvSpPr>
          <p:cNvPr id="154" name="Google Shape;154;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500">
                <a:solidFill>
                  <a:srgbClr val="0D1940"/>
                </a:solidFill>
                <a:highlight>
                  <a:srgbClr val="FFFFFF"/>
                </a:highlight>
                <a:latin typeface="Arial"/>
                <a:ea typeface="Arial"/>
                <a:cs typeface="Arial"/>
                <a:sym typeface="Arial"/>
              </a:rPr>
              <a:t>As AI becomes more advanced and voice technology becomes more accepted, not only will voice controlled digital assistants become more natural, they will also become more integrated into more daily devicesas it was estimated in early 2019 that </a:t>
            </a:r>
            <a:r>
              <a:rPr lang="en-GB" sz="1500">
                <a:solidFill>
                  <a:srgbClr val="0079E8"/>
                </a:solidFill>
                <a:highlight>
                  <a:srgbClr val="FFFFFF"/>
                </a:highlight>
                <a:uFill>
                  <a:noFill/>
                </a:uFill>
                <a:latin typeface="Arial"/>
                <a:ea typeface="Arial"/>
                <a:cs typeface="Arial"/>
                <a:sym typeface="Arial"/>
                <a:hlinkClick r:id="rId3">
                  <a:extLst>
                    <a:ext uri="{A12FA001-AC4F-418D-AE19-62706E023703}">
                      <ahyp:hlinkClr xmlns="" xmlns:ahyp="http://schemas.microsoft.com/office/drawing/2018/hyperlinkcolor" val="tx"/>
                    </a:ext>
                  </a:extLst>
                </a:hlinkClick>
              </a:rPr>
              <a:t>111.8 million people in the US will use a voice assistant at least monthly, up 9.5% from last year.</a:t>
            </a:r>
            <a:r>
              <a:rPr lang="en-GB" sz="1500">
                <a:solidFill>
                  <a:srgbClr val="0D1940"/>
                </a:solidFill>
                <a:highlight>
                  <a:srgbClr val="FFFFFF"/>
                </a:highlight>
                <a:latin typeface="Arial"/>
                <a:ea typeface="Arial"/>
                <a:cs typeface="Arial"/>
                <a:sym typeface="Arial"/>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Services :-</a:t>
            </a:r>
            <a:endParaRPr/>
          </a:p>
          <a:p>
            <a:pPr marL="0" lvl="0" indent="0" algn="l" rtl="0">
              <a:spcBef>
                <a:spcPts val="0"/>
              </a:spcBef>
              <a:spcAft>
                <a:spcPts val="0"/>
              </a:spcAft>
              <a:buNone/>
            </a:pPr>
            <a:endParaRPr/>
          </a:p>
        </p:txBody>
      </p:sp>
      <p:sp>
        <p:nvSpPr>
          <p:cNvPr id="160" name="Google Shape;160;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50">
                <a:solidFill>
                  <a:srgbClr val="202122"/>
                </a:solidFill>
                <a:highlight>
                  <a:srgbClr val="FFFFFF"/>
                </a:highlight>
                <a:latin typeface="Arial"/>
                <a:ea typeface="Arial"/>
                <a:cs typeface="Arial"/>
                <a:sym typeface="Arial"/>
              </a:rPr>
              <a:t>Provide information such as weather, facts from e.g. </a:t>
            </a:r>
            <a:r>
              <a:rPr lang="en-GB" sz="1650" u="sng">
                <a:solidFill>
                  <a:srgbClr val="0B0080"/>
                </a:solidFill>
                <a:highlight>
                  <a:srgbClr val="FFFFFF"/>
                </a:highlight>
                <a:latin typeface="Arial"/>
                <a:ea typeface="Arial"/>
                <a:cs typeface="Arial"/>
                <a:sym typeface="Arial"/>
                <a:hlinkClick r:id="rId3">
                  <a:extLst>
                    <a:ext uri="{A12FA001-AC4F-418D-AE19-62706E023703}">
                      <ahyp:hlinkClr xmlns="" xmlns:ahyp="http://schemas.microsoft.com/office/drawing/2018/hyperlinkcolor" val="tx"/>
                    </a:ext>
                  </a:extLst>
                </a:hlinkClick>
              </a:rPr>
              <a:t>Wikipedia</a:t>
            </a:r>
            <a:r>
              <a:rPr lang="en-GB" sz="1650">
                <a:solidFill>
                  <a:srgbClr val="202122"/>
                </a:solidFill>
                <a:highlight>
                  <a:srgbClr val="FFFFFF"/>
                </a:highlight>
                <a:latin typeface="Arial"/>
                <a:ea typeface="Arial"/>
                <a:cs typeface="Arial"/>
                <a:sym typeface="Arial"/>
              </a:rPr>
              <a:t> or </a:t>
            </a:r>
            <a:r>
              <a:rPr lang="en-GB" sz="1650">
                <a:solidFill>
                  <a:srgbClr val="0B0080"/>
                </a:solidFill>
                <a:highlight>
                  <a:srgbClr val="FFFFFF"/>
                </a:highlight>
                <a:uFill>
                  <a:noFill/>
                </a:uFill>
                <a:latin typeface="Arial"/>
                <a:ea typeface="Arial"/>
                <a:cs typeface="Arial"/>
                <a:sym typeface="Arial"/>
                <a:hlinkClick r:id="rId4">
                  <a:extLst>
                    <a:ext uri="{A12FA001-AC4F-418D-AE19-62706E023703}">
                      <ahyp:hlinkClr xmlns="" xmlns:ahyp="http://schemas.microsoft.com/office/drawing/2018/hyperlinkcolor" val="tx"/>
                    </a:ext>
                  </a:extLst>
                </a:hlinkClick>
              </a:rPr>
              <a:t>IMDb</a:t>
            </a:r>
            <a:endParaRPr sz="1900"/>
          </a:p>
          <a:p>
            <a:pPr marL="0" lvl="0" indent="0" algn="l" rtl="0">
              <a:spcBef>
                <a:spcPts val="1600"/>
              </a:spcBef>
              <a:spcAft>
                <a:spcPts val="0"/>
              </a:spcAft>
              <a:buNone/>
            </a:pPr>
            <a:r>
              <a:rPr lang="en-GB" sz="1550">
                <a:solidFill>
                  <a:srgbClr val="202122"/>
                </a:solidFill>
                <a:highlight>
                  <a:srgbClr val="FFFFFF"/>
                </a:highlight>
                <a:latin typeface="Arial"/>
                <a:ea typeface="Arial"/>
                <a:cs typeface="Arial"/>
                <a:sym typeface="Arial"/>
              </a:rPr>
              <a:t>Play videos, TV shows or movies on televisions, streaming</a:t>
            </a:r>
            <a:endParaRPr sz="1550">
              <a:solidFill>
                <a:srgbClr val="202122"/>
              </a:solidFill>
              <a:highlight>
                <a:srgbClr val="FFFFFF"/>
              </a:highlight>
              <a:latin typeface="Arial"/>
              <a:ea typeface="Arial"/>
              <a:cs typeface="Arial"/>
              <a:sym typeface="Arial"/>
            </a:endParaRPr>
          </a:p>
          <a:p>
            <a:pPr marL="0" lvl="0" indent="0" algn="l" rtl="0">
              <a:spcBef>
                <a:spcPts val="1600"/>
              </a:spcBef>
              <a:spcAft>
                <a:spcPts val="0"/>
              </a:spcAft>
              <a:buNone/>
            </a:pPr>
            <a:r>
              <a:rPr lang="en-GB" sz="1650">
                <a:solidFill>
                  <a:srgbClr val="202122"/>
                </a:solidFill>
                <a:highlight>
                  <a:srgbClr val="FFFFFF"/>
                </a:highlight>
                <a:latin typeface="Arial"/>
                <a:ea typeface="Arial"/>
                <a:cs typeface="Arial"/>
                <a:sym typeface="Arial"/>
              </a:rPr>
              <a:t>Assist public interactions with government</a:t>
            </a:r>
            <a:endParaRPr sz="2150">
              <a:solidFill>
                <a:srgbClr val="202122"/>
              </a:solidFill>
              <a:highlight>
                <a:srgbClr val="FFFFFF"/>
              </a:highlight>
              <a:latin typeface="Arial"/>
              <a:ea typeface="Arial"/>
              <a:cs typeface="Arial"/>
              <a:sym typeface="Arial"/>
            </a:endParaRPr>
          </a:p>
          <a:p>
            <a:pPr marL="0" lvl="0" indent="0" algn="l" rtl="0">
              <a:spcBef>
                <a:spcPts val="1600"/>
              </a:spcBef>
              <a:spcAft>
                <a:spcPts val="1600"/>
              </a:spcAft>
              <a:buNone/>
            </a:pPr>
            <a:endParaRPr sz="1550">
              <a:solidFill>
                <a:srgbClr val="202122"/>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Requirements:</a:t>
            </a:r>
            <a:endParaRPr lang="en-US" dirty="0"/>
          </a:p>
        </p:txBody>
      </p:sp>
      <p:sp>
        <p:nvSpPr>
          <p:cNvPr id="3" name="Content Placeholder 2"/>
          <p:cNvSpPr>
            <a:spLocks noGrp="1"/>
          </p:cNvSpPr>
          <p:nvPr>
            <p:ph sz="half" idx="1"/>
          </p:nvPr>
        </p:nvSpPr>
        <p:spPr/>
        <p:txBody>
          <a:bodyPr/>
          <a:lstStyle/>
          <a:p>
            <a:r>
              <a:rPr lang="en-GB" dirty="0" smtClean="0"/>
              <a:t>Hardware Requirements</a:t>
            </a:r>
          </a:p>
          <a:p>
            <a:pPr lvl="1"/>
            <a:r>
              <a:rPr lang="en-US" sz="1200" b="1" dirty="0" smtClean="0"/>
              <a:t>A touch screen or any other pointing device is required by the user in order to interact with </a:t>
            </a:r>
            <a:r>
              <a:rPr lang="en-US" sz="1200" b="1" dirty="0" smtClean="0"/>
              <a:t>the system</a:t>
            </a:r>
            <a:r>
              <a:rPr lang="en-US" sz="1200" b="1" dirty="0" smtClean="0"/>
              <a:t>.</a:t>
            </a:r>
          </a:p>
          <a:p>
            <a:pPr lvl="1"/>
            <a:r>
              <a:rPr lang="en-US" sz="1200" b="1" dirty="0" smtClean="0"/>
              <a:t>A microphone is required to implement speech </a:t>
            </a:r>
            <a:r>
              <a:rPr lang="en-US" sz="1200" b="1" dirty="0" smtClean="0"/>
              <a:t>to text.</a:t>
            </a:r>
          </a:p>
          <a:p>
            <a:pPr lvl="1"/>
            <a:r>
              <a:rPr lang="en-US" sz="1200" b="1" dirty="0" smtClean="0"/>
              <a:t>Speakers </a:t>
            </a:r>
            <a:r>
              <a:rPr lang="en-US" sz="1200" b="1" dirty="0" smtClean="0"/>
              <a:t>are required to receive </a:t>
            </a:r>
            <a:r>
              <a:rPr lang="en-US" sz="1200" b="1" dirty="0" smtClean="0"/>
              <a:t>audio outputs</a:t>
            </a:r>
            <a:endParaRPr lang="en-US" sz="1200" b="1" dirty="0"/>
          </a:p>
        </p:txBody>
      </p:sp>
      <p:sp>
        <p:nvSpPr>
          <p:cNvPr id="4" name="Content Placeholder 3"/>
          <p:cNvSpPr>
            <a:spLocks noGrp="1"/>
          </p:cNvSpPr>
          <p:nvPr>
            <p:ph sz="half" idx="2"/>
          </p:nvPr>
        </p:nvSpPr>
        <p:spPr/>
        <p:txBody>
          <a:bodyPr/>
          <a:lstStyle/>
          <a:p>
            <a:r>
              <a:rPr lang="en-GB" dirty="0" smtClean="0"/>
              <a:t>Software Requirements</a:t>
            </a:r>
          </a:p>
          <a:p>
            <a:pPr marL="914400" lvl="2" indent="-228600">
              <a:buFont typeface="+mj-lt"/>
              <a:buAutoNum type="arabicPeriod"/>
            </a:pPr>
            <a:r>
              <a:rPr lang="en-US" sz="1050" b="1" dirty="0" smtClean="0"/>
              <a:t>Libraries such as </a:t>
            </a:r>
            <a:r>
              <a:rPr lang="en-US" sz="1050" b="1" dirty="0" err="1" smtClean="0"/>
              <a:t>numpy</a:t>
            </a:r>
            <a:r>
              <a:rPr lang="en-US" sz="1050" b="1" dirty="0" smtClean="0"/>
              <a:t>, pandas etc.</a:t>
            </a:r>
          </a:p>
          <a:p>
            <a:pPr marL="914400" lvl="2" indent="-228600">
              <a:buFont typeface="+mj-lt"/>
              <a:buAutoNum type="arabicPeriod"/>
            </a:pPr>
            <a:r>
              <a:rPr lang="en-US" sz="1050" b="1" dirty="0" smtClean="0"/>
              <a:t>Python 3</a:t>
            </a:r>
          </a:p>
          <a:p>
            <a:pPr marL="914400" lvl="2" indent="-228600">
              <a:buFont typeface="+mj-lt"/>
              <a:buAutoNum type="arabicPeriod"/>
            </a:pPr>
            <a:r>
              <a:rPr lang="en-US" sz="1050" b="1" dirty="0" smtClean="0"/>
              <a:t>PYTHON IDE such as </a:t>
            </a:r>
            <a:r>
              <a:rPr lang="en-US" sz="1050" b="1" dirty="0" err="1" smtClean="0"/>
              <a:t>spyder</a:t>
            </a:r>
            <a:r>
              <a:rPr lang="en-US" sz="1050" b="1" dirty="0" smtClean="0"/>
              <a:t> </a:t>
            </a:r>
            <a:r>
              <a:rPr lang="en-US" sz="1050" b="1" dirty="0" smtClean="0"/>
              <a:t>or </a:t>
            </a:r>
            <a:r>
              <a:rPr lang="en-US" sz="1050" b="1" dirty="0" err="1" smtClean="0"/>
              <a:t>Jupyter</a:t>
            </a:r>
            <a:r>
              <a:rPr lang="en-US" sz="1050" b="1" dirty="0" smtClean="0"/>
              <a:t>.</a:t>
            </a:r>
          </a:p>
          <a:p>
            <a:pPr marL="1028700" lvl="2" indent="-342900">
              <a:buFont typeface="+mj-lt"/>
              <a:buAutoNum type="arabicPeriod"/>
            </a:pPr>
            <a:r>
              <a:rPr lang="en-GB" sz="1050" b="1" dirty="0" smtClean="0"/>
              <a:t>System Features</a:t>
            </a:r>
            <a:endParaRPr lang="en-US" sz="1050" b="1"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300" b="1">
              <a:solidFill>
                <a:srgbClr val="000000"/>
              </a:solidFill>
              <a:highlight>
                <a:srgbClr val="FFFFFF"/>
              </a:highlight>
              <a:latin typeface="Arial"/>
              <a:ea typeface="Arial"/>
              <a:cs typeface="Arial"/>
              <a:sym typeface="Arial"/>
            </a:endParaRPr>
          </a:p>
          <a:p>
            <a:pPr marL="0" lvl="0" indent="0" algn="l" rtl="0">
              <a:spcBef>
                <a:spcPts val="400"/>
              </a:spcBef>
              <a:spcAft>
                <a:spcPts val="0"/>
              </a:spcAft>
              <a:buNone/>
            </a:pPr>
            <a:r>
              <a:rPr lang="en-GB" dirty="0"/>
              <a:t>Drawback of voice assistant :-</a:t>
            </a:r>
            <a:endParaRPr/>
          </a:p>
        </p:txBody>
      </p:sp>
      <p:sp>
        <p:nvSpPr>
          <p:cNvPr id="166" name="Google Shape;166;p18"/>
          <p:cNvSpPr txBox="1">
            <a:spLocks noGrp="1"/>
          </p:cNvSpPr>
          <p:nvPr>
            <p:ph type="body" idx="1"/>
          </p:nvPr>
        </p:nvSpPr>
        <p:spPr>
          <a:xfrm>
            <a:off x="1297500" y="1567549"/>
            <a:ext cx="7038900" cy="34038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50" dirty="0">
                <a:solidFill>
                  <a:srgbClr val="455264"/>
                </a:solidFill>
                <a:highlight>
                  <a:srgbClr val="FFFFFF"/>
                </a:highlight>
                <a:latin typeface="Arial"/>
                <a:ea typeface="Arial"/>
                <a:cs typeface="Arial"/>
                <a:sym typeface="Arial"/>
              </a:rPr>
              <a:t>Privacy</a:t>
            </a:r>
            <a:endParaRPr sz="2350">
              <a:solidFill>
                <a:srgbClr val="455264"/>
              </a:solidFill>
              <a:highlight>
                <a:srgbClr val="FFFFFF"/>
              </a:highlight>
              <a:latin typeface="Arial"/>
              <a:ea typeface="Arial"/>
              <a:cs typeface="Arial"/>
              <a:sym typeface="Arial"/>
            </a:endParaRPr>
          </a:p>
          <a:p>
            <a:pPr marL="0" lvl="0" indent="0" algn="l" rtl="0">
              <a:spcBef>
                <a:spcPts val="1600"/>
              </a:spcBef>
              <a:spcAft>
                <a:spcPts val="1600"/>
              </a:spcAft>
              <a:buNone/>
            </a:pPr>
            <a:r>
              <a:rPr lang="en-GB" sz="2350" dirty="0" smtClean="0">
                <a:solidFill>
                  <a:srgbClr val="455264"/>
                </a:solidFill>
                <a:highlight>
                  <a:srgbClr val="FFFFFF"/>
                </a:highlight>
                <a:latin typeface="Arial"/>
                <a:ea typeface="Arial"/>
                <a:cs typeface="Arial"/>
                <a:sym typeface="Arial"/>
              </a:rPr>
              <a:t>Accuracy</a:t>
            </a:r>
          </a:p>
          <a:p>
            <a:pPr marL="0" lvl="0" indent="0" algn="l" rtl="0">
              <a:spcBef>
                <a:spcPts val="1600"/>
              </a:spcBef>
              <a:spcAft>
                <a:spcPts val="1600"/>
              </a:spcAft>
              <a:buNone/>
            </a:pPr>
            <a:endParaRPr lang="en-GB" sz="2350" b="1" dirty="0" smtClean="0">
              <a:solidFill>
                <a:srgbClr val="455264"/>
              </a:solidFill>
              <a:highlight>
                <a:srgbClr val="FFFFFF"/>
              </a:highlight>
              <a:latin typeface="+mj-lt"/>
              <a:ea typeface="Arial"/>
              <a:cs typeface="Arial"/>
              <a:sym typeface="Arial"/>
            </a:endParaRPr>
          </a:p>
          <a:p>
            <a:pPr marL="0" lvl="0" indent="0">
              <a:spcBef>
                <a:spcPts val="1600"/>
              </a:spcBef>
              <a:spcAft>
                <a:spcPts val="1600"/>
              </a:spcAft>
              <a:buNone/>
            </a:pPr>
            <a:r>
              <a:rPr lang="en-GB" sz="2400" b="1" dirty="0" smtClean="0">
                <a:solidFill>
                  <a:schemeClr val="tx1"/>
                </a:solidFill>
                <a:highlight>
                  <a:srgbClr val="FFFFFF"/>
                </a:highlight>
                <a:latin typeface="+mj-lt"/>
                <a:ea typeface="Arial"/>
                <a:cs typeface="Arial"/>
                <a:sym typeface="Arial"/>
              </a:rPr>
              <a:t>Snapshots Ahead:-</a:t>
            </a:r>
            <a:endParaRPr lang="en-GB" sz="2350" b="1" dirty="0" smtClean="0">
              <a:solidFill>
                <a:schemeClr val="tx1"/>
              </a:solidFill>
              <a:highlight>
                <a:srgbClr val="FFFFFF"/>
              </a:highlight>
              <a:latin typeface="+mj-lt"/>
              <a:ea typeface="Arial"/>
              <a:cs typeface="Arial"/>
              <a:sym typeface="Arial"/>
            </a:endParaRPr>
          </a:p>
          <a:p>
            <a:pPr marL="0" lvl="0" indent="0" algn="l" rtl="0">
              <a:spcBef>
                <a:spcPts val="1600"/>
              </a:spcBef>
              <a:spcAft>
                <a:spcPts val="1600"/>
              </a:spcAft>
              <a:buNone/>
            </a:pPr>
            <a:endParaRPr sz="2350">
              <a:solidFill>
                <a:srgbClr val="455264"/>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0.jpg"/>
          <p:cNvPicPr/>
          <p:nvPr/>
        </p:nvPicPr>
        <p:blipFill>
          <a:blip r:embed="rId2" cstate="print"/>
          <a:srcRect/>
          <a:stretch>
            <a:fillRect/>
          </a:stretch>
        </p:blipFill>
        <p:spPr>
          <a:xfrm>
            <a:off x="956441" y="567559"/>
            <a:ext cx="7126014" cy="4004441"/>
          </a:xfrm>
          <a:prstGeom prst="rect">
            <a:avLst/>
          </a:prstGeo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7.jpg"/>
          <p:cNvPicPr/>
          <p:nvPr/>
        </p:nvPicPr>
        <p:blipFill>
          <a:blip r:embed="rId2" cstate="print"/>
          <a:srcRect/>
          <a:stretch>
            <a:fillRect/>
          </a:stretch>
        </p:blipFill>
        <p:spPr>
          <a:xfrm>
            <a:off x="903890" y="588580"/>
            <a:ext cx="7630509" cy="4056992"/>
          </a:xfrm>
          <a:prstGeom prst="rect">
            <a:avLst/>
          </a:prstGeom>
          <a:ln/>
        </p:spPr>
      </p:pic>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adge" id="{71A07785-5930-41D4-9A83-E23602B48E98}" vid="{A1A3E1F0-B5EF-49C5-810A-B1B32AEDDC8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Badge</Template>
  <TotalTime>51</TotalTime>
  <Words>220</Words>
  <Application>Microsoft Office PowerPoint</Application>
  <PresentationFormat>On-screen Show (16:9)</PresentationFormat>
  <Paragraphs>32</Paragraphs>
  <Slides>11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Impact</vt:lpstr>
      <vt:lpstr>Gill Sans MT</vt:lpstr>
      <vt:lpstr>Badge</vt:lpstr>
      <vt:lpstr> PERSONAL      assistant </vt:lpstr>
      <vt:lpstr>What is voice assistant :-</vt:lpstr>
      <vt:lpstr>Example :- </vt:lpstr>
      <vt:lpstr>Future of voice assistant :- </vt:lpstr>
      <vt:lpstr>Services :- </vt:lpstr>
      <vt:lpstr>Requirements:</vt:lpstr>
      <vt:lpstr> Drawback of voice assistant :-</vt:lpstr>
      <vt:lpstr>Slide 8</vt:lpstr>
      <vt:lpstr>Slide 9</vt:lpstr>
      <vt:lpstr>Slide 10</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assistant</dc:title>
  <dc:creator>Vikash Kumar Gupta</dc:creator>
  <cp:lastModifiedBy>Dell</cp:lastModifiedBy>
  <cp:revision>9</cp:revision>
  <dcterms:modified xsi:type="dcterms:W3CDTF">2021-04-29T07:27:18Z</dcterms:modified>
</cp:coreProperties>
</file>