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369B-08DA-4C9D-97AD-145617FC8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Cloud-Computing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201BB-C415-48CE-9A56-B8AA5F8C9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Vikash Verma</a:t>
            </a:r>
          </a:p>
        </p:txBody>
      </p:sp>
    </p:spTree>
    <p:extLst>
      <p:ext uri="{BB962C8B-B14F-4D97-AF65-F5344CB8AC3E}">
        <p14:creationId xmlns:p14="http://schemas.microsoft.com/office/powerpoint/2010/main" val="70802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00F8-2E69-4E07-9BA2-52F847E4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2C98-39E0-4E2C-994F-C1F511ED8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4797"/>
          </a:xfrm>
        </p:spPr>
        <p:txBody>
          <a:bodyPr/>
          <a:lstStyle/>
          <a:p>
            <a:r>
              <a:rPr lang="en-IN" dirty="0"/>
              <a:t>Cloud computing is the on-demand delivery of compute power, databases, storage, application and other IT resources through a cloud services platform via internet with pay-as-you-go pricing model. </a:t>
            </a:r>
          </a:p>
          <a:p>
            <a:r>
              <a:rPr lang="en-IN" dirty="0"/>
              <a:t>Cloud computing is the practice of using remote servers on the internet for carrying out a task, rather than using our computers/servers.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22B38-AB24-4CF6-8C40-27CA3911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80" y="3985181"/>
            <a:ext cx="4505325" cy="2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7F43-C6A4-4882-80AC-91A6E056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E9A00-C573-4D00-AC53-ADABB384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Little or no investment</a:t>
            </a:r>
          </a:p>
          <a:p>
            <a:r>
              <a:rPr lang="en-IN" dirty="0"/>
              <a:t>More focus on app development</a:t>
            </a:r>
          </a:p>
          <a:p>
            <a:r>
              <a:rPr lang="en-IN" dirty="0"/>
              <a:t>Requires less Workforce</a:t>
            </a:r>
          </a:p>
          <a:p>
            <a:r>
              <a:rPr lang="en-IN" dirty="0"/>
              <a:t>On demand self service</a:t>
            </a:r>
          </a:p>
          <a:p>
            <a:r>
              <a:rPr lang="en-IN" dirty="0"/>
              <a:t>Board Network Access</a:t>
            </a:r>
          </a:p>
          <a:p>
            <a:r>
              <a:rPr lang="en-IN" dirty="0"/>
              <a:t>Scalability</a:t>
            </a:r>
          </a:p>
          <a:p>
            <a:r>
              <a:rPr lang="en-IN" dirty="0"/>
              <a:t>Resource pooling</a:t>
            </a:r>
          </a:p>
          <a:p>
            <a:r>
              <a:rPr lang="en-IN" dirty="0"/>
              <a:t>Measured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66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3E8D-A177-495B-910C-415AE2AB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Products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7DF1B-D5E3-4EAA-82C7-DE33D64CF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9195"/>
            <a:ext cx="8596312" cy="34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8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622A-6DD7-48A3-A6AD-B43B6641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5B51-0F5C-4778-B69E-971E6BBC4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kinds of models in Cloud Computing:</a:t>
            </a:r>
          </a:p>
          <a:p>
            <a:pPr lvl="1"/>
            <a:r>
              <a:rPr lang="en-IN" dirty="0"/>
              <a:t>Deployment Models</a:t>
            </a:r>
          </a:p>
          <a:p>
            <a:pPr lvl="2"/>
            <a:r>
              <a:rPr lang="en-IN" dirty="0"/>
              <a:t>Pubic Cloud</a:t>
            </a:r>
          </a:p>
          <a:p>
            <a:pPr lvl="2"/>
            <a:r>
              <a:rPr lang="en-IN" dirty="0"/>
              <a:t>Private Cloud</a:t>
            </a:r>
          </a:p>
          <a:p>
            <a:pPr lvl="2"/>
            <a:r>
              <a:rPr lang="en-IN" dirty="0"/>
              <a:t>Hybrid Cloud</a:t>
            </a:r>
          </a:p>
          <a:p>
            <a:pPr lvl="1"/>
            <a:r>
              <a:rPr lang="en-IN" dirty="0"/>
              <a:t>Service Models</a:t>
            </a:r>
          </a:p>
          <a:p>
            <a:pPr lvl="2"/>
            <a:r>
              <a:rPr lang="en-IN" dirty="0"/>
              <a:t>Infrastructure as a service (</a:t>
            </a:r>
            <a:r>
              <a:rPr lang="en-IN" b="1" dirty="0"/>
              <a:t>IAAS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Platform as a service (</a:t>
            </a:r>
            <a:r>
              <a:rPr lang="en-IN" b="1" dirty="0"/>
              <a:t>PAAS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Software as a service (</a:t>
            </a:r>
            <a:r>
              <a:rPr lang="en-IN" b="1" dirty="0"/>
              <a:t>SAAS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66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A89A-1BA3-4B1A-BE2A-ED86740C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 Models-Deployment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D1F2-FBDC-4216-A4F6-DA799A57E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Public Cloud : </a:t>
            </a:r>
            <a:r>
              <a:rPr lang="en-IN" dirty="0"/>
              <a:t>Public cloud is defined as computer services offered by third- party providers over the public Internet, making them available to anyone who wants to use or purchase them.</a:t>
            </a:r>
          </a:p>
          <a:p>
            <a:r>
              <a:rPr lang="en-IN" b="1" dirty="0"/>
              <a:t>Private Cloud </a:t>
            </a:r>
            <a:r>
              <a:rPr lang="en-IN" dirty="0"/>
              <a:t>: Private cloud refers to a model of cloud computing where IT services are provisioned over private IT infrastructure for the dedicated use of single organisation.</a:t>
            </a:r>
          </a:p>
          <a:p>
            <a:r>
              <a:rPr lang="en-IN" b="1" dirty="0"/>
              <a:t>Hybrid Cloud :  </a:t>
            </a:r>
            <a:r>
              <a:rPr lang="en-IN" dirty="0"/>
              <a:t>Hybrid cloud computing environment that uses a mix of on-premises, private cloud and third-party, public cloud services with orchestration between the two platforms.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9869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39A4-F07B-4675-AE85-8109F7FE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Computing Models-Services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14F9-121B-4387-BC52-01380582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Infrastructure as a Service: </a:t>
            </a:r>
            <a:r>
              <a:rPr lang="en-IN" dirty="0"/>
              <a:t>Infrastructure as a service refers to providing the complete access to the server’s OS. Typically, Iaas provides hardware, storage, servers and data centre space or network components. it may also include softwares.Ex.EC2</a:t>
            </a:r>
          </a:p>
          <a:p>
            <a:r>
              <a:rPr lang="en-IN" b="1" dirty="0"/>
              <a:t>Platform as a Service :</a:t>
            </a:r>
            <a:r>
              <a:rPr lang="en-IN" dirty="0"/>
              <a:t> In platform as a Service, One does not get access to the whole Operating system. Rather access is given at a Dashboard level, where a user uploads the data, and the rest is taken care by the cloud provider Elastic Beanstalk</a:t>
            </a:r>
            <a:endParaRPr lang="en-IN" b="1" dirty="0"/>
          </a:p>
          <a:p>
            <a:r>
              <a:rPr lang="en-IN" b="1" dirty="0"/>
              <a:t>Software as a Service : </a:t>
            </a:r>
            <a:r>
              <a:rPr lang="en-IN" dirty="0"/>
              <a:t>Software as a Service refers to the practice of directly providing the software to the customer, without making any server or dashboard available to them. Ex. Facebook</a:t>
            </a:r>
          </a:p>
        </p:txBody>
      </p:sp>
    </p:spTree>
    <p:extLst>
      <p:ext uri="{BB962C8B-B14F-4D97-AF65-F5344CB8AC3E}">
        <p14:creationId xmlns:p14="http://schemas.microsoft.com/office/powerpoint/2010/main" val="69305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7B78-8425-4659-9182-66E28412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Cloud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3D2C-0B81-4C71-B390-EF5E1CF9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AWS</a:t>
            </a:r>
          </a:p>
          <a:p>
            <a:r>
              <a:rPr lang="en-IN" dirty="0"/>
              <a:t>Microsoft Azure</a:t>
            </a:r>
          </a:p>
          <a:p>
            <a:r>
              <a:rPr lang="en-IN" dirty="0"/>
              <a:t>GCP</a:t>
            </a:r>
          </a:p>
          <a:p>
            <a:r>
              <a:rPr lang="en-IN" dirty="0"/>
              <a:t>Alibaba Cloud</a:t>
            </a:r>
          </a:p>
          <a:p>
            <a:r>
              <a:rPr lang="en-IN" dirty="0"/>
              <a:t>IBM Cloud</a:t>
            </a:r>
          </a:p>
          <a:p>
            <a:r>
              <a:rPr lang="en-IN" dirty="0"/>
              <a:t>VMware</a:t>
            </a:r>
          </a:p>
          <a:p>
            <a:r>
              <a:rPr lang="en-IN" dirty="0"/>
              <a:t>Fujitsu</a:t>
            </a:r>
          </a:p>
          <a:p>
            <a:r>
              <a:rPr lang="en-IN" dirty="0"/>
              <a:t>Oracle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9EA74-C64F-4BC9-B607-6210B032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965" y="2045616"/>
            <a:ext cx="5165890" cy="35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376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382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Cloud-Computing </vt:lpstr>
      <vt:lpstr>Cloud Computing</vt:lpstr>
      <vt:lpstr>Advantages of Cloud Computing</vt:lpstr>
      <vt:lpstr>Cloud Products </vt:lpstr>
      <vt:lpstr>Cloud Computing Models</vt:lpstr>
      <vt:lpstr>Cloud Computing Models-Deployment</vt:lpstr>
      <vt:lpstr>Cloud Computing Models-Services</vt:lpstr>
      <vt:lpstr>Top Cloud players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</dc:title>
  <dc:creator>Er.Vikash Verma</dc:creator>
  <cp:lastModifiedBy>Er.Vikash Verma</cp:lastModifiedBy>
  <cp:revision>87</cp:revision>
  <dcterms:created xsi:type="dcterms:W3CDTF">2019-09-28T20:58:46Z</dcterms:created>
  <dcterms:modified xsi:type="dcterms:W3CDTF">2019-11-23T18:19:39Z</dcterms:modified>
</cp:coreProperties>
</file>