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7" r:id="rId7"/>
    <p:sldId id="276" r:id="rId8"/>
    <p:sldId id="261" r:id="rId9"/>
    <p:sldId id="268" r:id="rId10"/>
    <p:sldId id="262" r:id="rId11"/>
    <p:sldId id="263" r:id="rId12"/>
    <p:sldId id="269" r:id="rId13"/>
    <p:sldId id="270" r:id="rId14"/>
    <p:sldId id="275" r:id="rId15"/>
    <p:sldId id="271" r:id="rId16"/>
    <p:sldId id="272" r:id="rId17"/>
    <p:sldId id="273" r:id="rId18"/>
    <p:sldId id="274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AE28-4834-463E-82D6-F650C7DCA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Angular </a:t>
            </a:r>
            <a:r>
              <a:rPr lang="en-IN" dirty="0" err="1"/>
              <a:t>js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0FDFA-B9C4-4652-88FC-D252B6757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 Vikash Verma</a:t>
            </a:r>
          </a:p>
        </p:txBody>
      </p:sp>
    </p:spTree>
    <p:extLst>
      <p:ext uri="{BB962C8B-B14F-4D97-AF65-F5344CB8AC3E}">
        <p14:creationId xmlns:p14="http://schemas.microsoft.com/office/powerpoint/2010/main" val="107855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9AA9-E8B7-4CEB-9018-263FAAA0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34360-01F7-4707-9355-7D59B4232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1151"/>
            <a:ext cx="8596668" cy="4460212"/>
          </a:xfrm>
        </p:spPr>
        <p:txBody>
          <a:bodyPr/>
          <a:lstStyle/>
          <a:p>
            <a:r>
              <a:rPr lang="en-US" dirty="0"/>
              <a:t>Decorators are functions that modify JavaScript classes. </a:t>
            </a:r>
          </a:p>
          <a:p>
            <a:r>
              <a:rPr lang="en-US" dirty="0"/>
              <a:t>Angular defines a number of decorators that attach specific kinds of metadata to classes, so that the system knows what those classes mean and how they should 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85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7B62-B6C5-4426-AF15-79D5C2D5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/>
          <a:lstStyle/>
          <a:p>
            <a:r>
              <a:rPr lang="en-US" dirty="0"/>
              <a:t>Templates, directives, and data binding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EB234-A384-40DB-85F2-0C5DB102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5451"/>
            <a:ext cx="8596668" cy="4345912"/>
          </a:xfrm>
        </p:spPr>
        <p:txBody>
          <a:bodyPr/>
          <a:lstStyle/>
          <a:p>
            <a:r>
              <a:rPr lang="en-US" dirty="0"/>
              <a:t>A template combines HTML with Angular markup that can modify HTML elements before they are displayed. </a:t>
            </a:r>
          </a:p>
          <a:p>
            <a:r>
              <a:rPr lang="en-US" dirty="0"/>
              <a:t>Template directives provide program logic, and binding markup connects your application data and the DOM. </a:t>
            </a:r>
          </a:p>
          <a:p>
            <a:r>
              <a:rPr lang="en-US" dirty="0"/>
              <a:t>There are two types of data binding:</a:t>
            </a:r>
          </a:p>
          <a:p>
            <a:pPr lvl="1"/>
            <a:r>
              <a:rPr lang="en-US" dirty="0"/>
              <a:t>Event binding lets your app respond to user input in the target environment by updating your application data.</a:t>
            </a:r>
          </a:p>
          <a:p>
            <a:pPr lvl="1"/>
            <a:r>
              <a:rPr lang="en-US" dirty="0"/>
              <a:t>Property binding lets you interpolate values that are computed from your application data into the HTML.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58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C120-5375-44E3-89D9-685B410D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IN" dirty="0"/>
              <a:t>Templates and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C97F-5BB9-47A2-A6F1-F77DD564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908"/>
            <a:ext cx="8596668" cy="4723491"/>
          </a:xfrm>
        </p:spPr>
        <p:txBody>
          <a:bodyPr/>
          <a:lstStyle/>
          <a:p>
            <a:r>
              <a:rPr lang="en-US" dirty="0"/>
              <a:t>You define a component's view with its companion template. A template is a form of HTML that tells Angular how to render the component.</a:t>
            </a:r>
          </a:p>
          <a:p>
            <a:r>
              <a:rPr lang="en-US" dirty="0"/>
              <a:t>Views are typically arranged hierarchically, allowing you to modify or show and hide entire UI sections or pages as a unit</a:t>
            </a:r>
          </a:p>
          <a:p>
            <a:r>
              <a:rPr lang="en-US" dirty="0"/>
              <a:t>The template immediately associated with a component defines that component's host view.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196" name="Picture 4" descr="Component tree">
            <a:extLst>
              <a:ext uri="{FF2B5EF4-FFF2-40B4-BE49-F238E27FC236}">
                <a16:creationId xmlns:a16="http://schemas.microsoft.com/office/drawing/2014/main" id="{0BE349A4-DD91-4638-A51D-D816682AB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4" y="3543300"/>
            <a:ext cx="4181475" cy="270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57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EB4E-3B8D-4328-804A-B1E21C96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IN" dirty="0"/>
              <a:t>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AB603-3F7E-4687-A511-E119533B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7825"/>
            <a:ext cx="8596668" cy="4533900"/>
          </a:xfrm>
        </p:spPr>
        <p:txBody>
          <a:bodyPr/>
          <a:lstStyle/>
          <a:p>
            <a:r>
              <a:rPr lang="en-US" dirty="0"/>
              <a:t>Without a framework, you would be responsible for pushing data values into the HTML controls and turning user responses into actions and value updates.</a:t>
            </a:r>
          </a:p>
          <a:p>
            <a:r>
              <a:rPr lang="en-US" dirty="0"/>
              <a:t>Writing such push and pull logic by hand is tedious, error-prone.</a:t>
            </a:r>
          </a:p>
          <a:p>
            <a:r>
              <a:rPr lang="en-US" b="1" dirty="0"/>
              <a:t>Angular supports two-way data binding</a:t>
            </a:r>
            <a:r>
              <a:rPr lang="en-US" dirty="0"/>
              <a:t>, a mechanism for coordinating the parts of a template with the parts of a component. Add binding markup to the template HTML to tell Angular how to connect both sides.</a:t>
            </a:r>
          </a:p>
          <a:p>
            <a:endParaRPr lang="en-IN" dirty="0"/>
          </a:p>
        </p:txBody>
      </p:sp>
      <p:pic>
        <p:nvPicPr>
          <p:cNvPr id="9220" name="Picture 4" descr="Data Binding">
            <a:extLst>
              <a:ext uri="{FF2B5EF4-FFF2-40B4-BE49-F238E27FC236}">
                <a16:creationId xmlns:a16="http://schemas.microsoft.com/office/drawing/2014/main" id="{CBBF2C84-0565-4D13-B6E3-F9050FAC1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4" y="4014788"/>
            <a:ext cx="40862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77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A2D8-175D-411F-90CB-96D3224C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IN" dirty="0"/>
              <a:t>Binding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CF740-7B90-467C-863A-C914DB68F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/>
          <a:lstStyle/>
          <a:p>
            <a:r>
              <a:rPr lang="en-IN" dirty="0"/>
              <a:t>Data from model to view  use ( )</a:t>
            </a:r>
          </a:p>
          <a:p>
            <a:r>
              <a:rPr lang="en-IN" dirty="0"/>
              <a:t>View to Model  use [ ]</a:t>
            </a:r>
          </a:p>
          <a:p>
            <a:r>
              <a:rPr lang="en-IN" dirty="0"/>
              <a:t>For </a:t>
            </a:r>
            <a:r>
              <a:rPr lang="en-IN"/>
              <a:t>two way binding use  </a:t>
            </a:r>
            <a:r>
              <a:rPr lang="en-IN" dirty="0"/>
              <a:t>[( )]</a:t>
            </a:r>
          </a:p>
        </p:txBody>
      </p:sp>
    </p:spTree>
    <p:extLst>
      <p:ext uri="{BB962C8B-B14F-4D97-AF65-F5344CB8AC3E}">
        <p14:creationId xmlns:p14="http://schemas.microsoft.com/office/powerpoint/2010/main" val="2574515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6D01-FCE0-437A-8B16-522B521C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>
            <a:normAutofit fontScale="90000"/>
          </a:bodyPr>
          <a:lstStyle/>
          <a:p>
            <a:r>
              <a:rPr lang="en-IN" dirty="0"/>
              <a:t>Pipes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EF034-7AB6-44E4-8E80-C612B2E83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4025"/>
            <a:ext cx="8596668" cy="4317337"/>
          </a:xfrm>
        </p:spPr>
        <p:txBody>
          <a:bodyPr/>
          <a:lstStyle/>
          <a:p>
            <a:r>
              <a:rPr lang="en-US" dirty="0"/>
              <a:t>Angular pipes let you declare display-value transformations in your template HTML.</a:t>
            </a:r>
          </a:p>
          <a:p>
            <a:r>
              <a:rPr lang="en-US" dirty="0"/>
              <a:t> A class with the @Pipe decorator defines a function that transforms input values to output values for display in a view.</a:t>
            </a:r>
          </a:p>
          <a:p>
            <a:r>
              <a:rPr lang="en-IN" dirty="0"/>
              <a:t>Syntax: {{</a:t>
            </a:r>
            <a:r>
              <a:rPr lang="en-IN" dirty="0" err="1"/>
              <a:t>interpolated_value</a:t>
            </a:r>
            <a:r>
              <a:rPr lang="en-IN" dirty="0"/>
              <a:t> | </a:t>
            </a:r>
            <a:r>
              <a:rPr lang="en-IN" dirty="0" err="1"/>
              <a:t>pipe_name</a:t>
            </a:r>
            <a:r>
              <a:rPr lang="en-IN" dirty="0"/>
              <a:t>}}</a:t>
            </a:r>
          </a:p>
          <a:p>
            <a:r>
              <a:rPr lang="en-IN" dirty="0"/>
              <a:t>Example </a:t>
            </a:r>
            <a:r>
              <a:rPr lang="en-US" dirty="0"/>
              <a:t>&lt;p&gt;Today is {{today | date}}&lt;/p&gt;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777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EFDF-6B40-4309-A972-D14E05C6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IN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82E2-68EE-4E9A-A991-CCCFF8002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175"/>
            <a:ext cx="8596668" cy="4260187"/>
          </a:xfrm>
        </p:spPr>
        <p:txBody>
          <a:bodyPr/>
          <a:lstStyle/>
          <a:p>
            <a:r>
              <a:rPr lang="en-US" dirty="0"/>
              <a:t>Angular templates are dynamic. When Angular renders them, it transforms the DOM according to the instructions given by directives.</a:t>
            </a:r>
          </a:p>
          <a:p>
            <a:r>
              <a:rPr lang="en-US" dirty="0"/>
              <a:t> A directive is a class with a @Directive() decorator</a:t>
            </a:r>
          </a:p>
          <a:p>
            <a:r>
              <a:rPr lang="en-US" dirty="0"/>
              <a:t> There are two other kinds of directives: </a:t>
            </a:r>
          </a:p>
          <a:p>
            <a:pPr lvl="1"/>
            <a:r>
              <a:rPr lang="en-US" dirty="0"/>
              <a:t>structural  </a:t>
            </a:r>
          </a:p>
          <a:p>
            <a:pPr lvl="1"/>
            <a:r>
              <a:rPr lang="en-US" dirty="0"/>
              <a:t>attribute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45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EC4E-A05A-4A26-8B38-601A5602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775"/>
          </a:xfrm>
        </p:spPr>
        <p:txBody>
          <a:bodyPr/>
          <a:lstStyle/>
          <a:p>
            <a:r>
              <a:rPr lang="en-IN" dirty="0"/>
              <a:t>Structural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3C3B-3CA4-4488-860C-4B5E3C5C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675"/>
            <a:ext cx="8596668" cy="4450687"/>
          </a:xfrm>
        </p:spPr>
        <p:txBody>
          <a:bodyPr/>
          <a:lstStyle/>
          <a:p>
            <a:r>
              <a:rPr lang="en-US" dirty="0"/>
              <a:t>Structural directives alter layout by adding, removing, and replacing elements in the DOM. </a:t>
            </a:r>
          </a:p>
          <a:p>
            <a:r>
              <a:rPr lang="en-IN" dirty="0"/>
              <a:t>For Example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 is an iterative; 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 is a conditional;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048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6281-8651-4C30-AFBE-457E845A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775"/>
          </a:xfrm>
        </p:spPr>
        <p:txBody>
          <a:bodyPr/>
          <a:lstStyle/>
          <a:p>
            <a:r>
              <a:rPr lang="en-IN" dirty="0"/>
              <a:t>Attribute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E8481-DEC6-4754-94FE-8E3C174E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6901"/>
            <a:ext cx="8596668" cy="4174462"/>
          </a:xfrm>
        </p:spPr>
        <p:txBody>
          <a:bodyPr/>
          <a:lstStyle/>
          <a:p>
            <a:r>
              <a:rPr lang="en-US" dirty="0"/>
              <a:t>Attribute directives alter the appearance or behavior of an existing element. </a:t>
            </a:r>
          </a:p>
          <a:p>
            <a:r>
              <a:rPr lang="en-US" dirty="0"/>
              <a:t>In templates they look like regular HTML attributes, hence the name.</a:t>
            </a:r>
          </a:p>
          <a:p>
            <a:r>
              <a:rPr lang="en-US" dirty="0"/>
              <a:t>The </a:t>
            </a:r>
            <a:r>
              <a:rPr lang="en-US" dirty="0" err="1"/>
              <a:t>ngModel</a:t>
            </a:r>
            <a:r>
              <a:rPr lang="en-US" dirty="0"/>
              <a:t> directive, which implements two-way data binding, is an example of an attribute directive. </a:t>
            </a:r>
          </a:p>
          <a:p>
            <a:r>
              <a:rPr lang="en-US" dirty="0" err="1"/>
              <a:t>ngModel</a:t>
            </a:r>
            <a:r>
              <a:rPr lang="en-US" dirty="0"/>
              <a:t> modifies the behavior of an existing element (typically &lt;input&gt;) by setting its display value property and responding to change events.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00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E14A-2EEF-41EE-BF75-A65B1D28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IN" dirty="0"/>
              <a:t>Services and 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F50B2-FD57-46AB-A997-94114FFEA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675"/>
            <a:ext cx="8596668" cy="4450687"/>
          </a:xfrm>
        </p:spPr>
        <p:txBody>
          <a:bodyPr/>
          <a:lstStyle/>
          <a:p>
            <a:r>
              <a:rPr lang="en-US" dirty="0"/>
              <a:t>For data or logic that isn't associated with a specific view, and that you want to share across components, you create a service class. </a:t>
            </a:r>
          </a:p>
          <a:p>
            <a:r>
              <a:rPr lang="en-US" dirty="0"/>
              <a:t>A service class definition is immediately preceded by the @Injectable() decorator. </a:t>
            </a:r>
          </a:p>
          <a:p>
            <a:r>
              <a:rPr lang="en-US" dirty="0"/>
              <a:t>The decorator provides the metadata that allows other providers to be injected as dependencies into your class.</a:t>
            </a:r>
          </a:p>
          <a:p>
            <a:r>
              <a:rPr lang="en-US" b="1" dirty="0"/>
              <a:t>Dependency injection (DI)</a:t>
            </a:r>
            <a:r>
              <a:rPr lang="en-US" dirty="0"/>
              <a:t> lets you keep your component classes lean and efficient. </a:t>
            </a:r>
          </a:p>
          <a:p>
            <a:pPr lvl="1"/>
            <a:r>
              <a:rPr lang="en-US" dirty="0"/>
              <a:t>They don't fetch data from the server, validate user input, or log directly to the console; they delegate such tasks to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14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F872-EAB8-42D8-9386-DEB2D235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/>
          <a:lstStyle/>
          <a:p>
            <a:r>
              <a:rPr lang="en-IN" dirty="0"/>
              <a:t>Building blocks of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00629-2070-4906-AC24-960128486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6875"/>
            <a:ext cx="8596668" cy="4374487"/>
          </a:xfrm>
        </p:spPr>
        <p:txBody>
          <a:bodyPr/>
          <a:lstStyle/>
          <a:p>
            <a:r>
              <a:rPr lang="en-IN" dirty="0"/>
              <a:t>Components</a:t>
            </a:r>
          </a:p>
          <a:p>
            <a:r>
              <a:rPr lang="en-IN" dirty="0"/>
              <a:t>Modules</a:t>
            </a:r>
          </a:p>
          <a:p>
            <a:r>
              <a:rPr lang="en-US" dirty="0"/>
              <a:t>Templates, directives, and data binding</a:t>
            </a:r>
          </a:p>
          <a:p>
            <a:r>
              <a:rPr lang="en-IN" dirty="0"/>
              <a:t>Services and dependency injection</a:t>
            </a:r>
          </a:p>
          <a:p>
            <a:r>
              <a:rPr lang="en-IN" dirty="0"/>
              <a:t>Routing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212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BF6F-175F-417D-B55C-9EC6F9A1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>
            <a:normAutofit fontScale="90000"/>
          </a:bodyPr>
          <a:lstStyle/>
          <a:p>
            <a:r>
              <a:rPr lang="en-IN" dirty="0"/>
              <a:t>Routing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E52A2-5EEA-4CE3-8DB8-3E20D3B70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875"/>
            <a:ext cx="8596668" cy="4755487"/>
          </a:xfrm>
        </p:spPr>
        <p:txBody>
          <a:bodyPr/>
          <a:lstStyle/>
          <a:p>
            <a:r>
              <a:rPr lang="en-US" dirty="0"/>
              <a:t>The Angular Router </a:t>
            </a:r>
            <a:r>
              <a:rPr lang="en-US" dirty="0" err="1"/>
              <a:t>NgModule</a:t>
            </a:r>
            <a:r>
              <a:rPr lang="en-US" dirty="0"/>
              <a:t> provides a service that lets you define a navigation path among the different application states and view hierarchies in your app. </a:t>
            </a:r>
          </a:p>
          <a:p>
            <a:r>
              <a:rPr lang="en-US" dirty="0"/>
              <a:t>It is modeled on the familiar browser navigation conventions:</a:t>
            </a:r>
          </a:p>
          <a:p>
            <a:pPr lvl="1"/>
            <a:r>
              <a:rPr lang="en-US" dirty="0"/>
              <a:t>Enter a URL in the address bar and the browser navigates to a corresponding page.</a:t>
            </a:r>
          </a:p>
          <a:p>
            <a:pPr lvl="1"/>
            <a:r>
              <a:rPr lang="en-US" dirty="0"/>
              <a:t>Click links on the page and the browser navigates to a new page.</a:t>
            </a:r>
          </a:p>
          <a:p>
            <a:pPr lvl="1"/>
            <a:r>
              <a:rPr lang="en-US" dirty="0"/>
              <a:t>Click the browser's back and forward buttons and the browser navigates backward and forward through the history of pages you've seen.</a:t>
            </a:r>
          </a:p>
          <a:p>
            <a:r>
              <a:rPr lang="en-US" dirty="0"/>
              <a:t>The router maps URL-like paths to views instead of pages. </a:t>
            </a:r>
          </a:p>
          <a:p>
            <a:r>
              <a:rPr lang="en-US" dirty="0"/>
              <a:t>When a user performs an action, such as clicking a link, that would load a new page in the browser, the router intercepts the browser's behavior, and shows or hides view hierarchies.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97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0714-89DA-4110-83DC-9F858B70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350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1026" name="Picture 2" descr="overview">
            <a:extLst>
              <a:ext uri="{FF2B5EF4-FFF2-40B4-BE49-F238E27FC236}">
                <a16:creationId xmlns:a16="http://schemas.microsoft.com/office/drawing/2014/main" id="{C3803F5E-5830-4FC8-90B6-4CC013BB99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733550"/>
            <a:ext cx="8845376" cy="430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69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8807-50DF-49D0-B91E-FE722354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DE92-5C85-45B2-ADFD-0AC575B7D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625"/>
            <a:ext cx="8596668" cy="4469737"/>
          </a:xfrm>
        </p:spPr>
        <p:txBody>
          <a:bodyPr/>
          <a:lstStyle/>
          <a:p>
            <a:r>
              <a:rPr lang="en-US" dirty="0"/>
              <a:t>Angular is a platform and framework for building client applications in HTML and TypeScript. Angular is written in TypeScript. It implements core and optional functionality as a set of TypeScript libraries that you import into your apps.</a:t>
            </a:r>
          </a:p>
          <a:p>
            <a:r>
              <a:rPr lang="en-US" dirty="0"/>
              <a:t>Together, a component and template define an Angular view.</a:t>
            </a:r>
          </a:p>
          <a:p>
            <a:pPr lvl="1"/>
            <a:r>
              <a:rPr lang="en-US" dirty="0"/>
              <a:t>A decorator on a component class adds the metadata, including a pointer to the associated template.</a:t>
            </a:r>
          </a:p>
          <a:p>
            <a:pPr lvl="1"/>
            <a:r>
              <a:rPr lang="en-US" dirty="0"/>
              <a:t>Directives and binding markup in a component's template modify views based on program data and logic.</a:t>
            </a:r>
          </a:p>
          <a:p>
            <a:r>
              <a:rPr lang="en-US" dirty="0"/>
              <a:t>The dependency injector provides services to a component, such as the router service that lets you define navigation among views.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66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CC99-18B5-46B5-A4C2-942A7EA1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2AE7-089A-4A76-94FF-D17E2721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5901"/>
            <a:ext cx="8596668" cy="4555462"/>
          </a:xfrm>
        </p:spPr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NgModules</a:t>
            </a:r>
            <a:r>
              <a:rPr lang="en-US" dirty="0"/>
              <a:t> differ from and complement JavaScript (ES2015) modules.</a:t>
            </a:r>
          </a:p>
          <a:p>
            <a:r>
              <a:rPr lang="en-US" dirty="0"/>
              <a:t>An </a:t>
            </a:r>
            <a:r>
              <a:rPr lang="en-US" dirty="0" err="1"/>
              <a:t>NgModule</a:t>
            </a:r>
            <a:r>
              <a:rPr lang="en-US" dirty="0"/>
              <a:t> declares a compilation context for a set of components that is dedicated to an application domain, a workflow, or a closely related set of capabilities. </a:t>
            </a:r>
          </a:p>
          <a:p>
            <a:r>
              <a:rPr lang="en-US" dirty="0"/>
              <a:t>An </a:t>
            </a:r>
            <a:r>
              <a:rPr lang="en-US" dirty="0" err="1"/>
              <a:t>NgModule</a:t>
            </a:r>
            <a:r>
              <a:rPr lang="en-US" dirty="0"/>
              <a:t> can associate its components with related code, such as services, to form functional units.</a:t>
            </a:r>
          </a:p>
          <a:p>
            <a:r>
              <a:rPr lang="en-US" dirty="0"/>
              <a:t>Every Angular app has a root module, conventionally named </a:t>
            </a:r>
            <a:r>
              <a:rPr lang="en-US" dirty="0" err="1"/>
              <a:t>AppModule</a:t>
            </a:r>
            <a:r>
              <a:rPr lang="en-US" dirty="0"/>
              <a:t>, and resides in a file named </a:t>
            </a:r>
            <a:r>
              <a:rPr lang="en-US" dirty="0" err="1"/>
              <a:t>app.module.ts</a:t>
            </a:r>
            <a:r>
              <a:rPr lang="en-US" dirty="0"/>
              <a:t>  which provides the bootstrap mechanism that launches the application.</a:t>
            </a:r>
          </a:p>
          <a:p>
            <a:r>
              <a:rPr lang="en-US" dirty="0"/>
              <a:t>Like JavaScript modules, </a:t>
            </a:r>
            <a:r>
              <a:rPr lang="en-US" dirty="0" err="1"/>
              <a:t>NgModules</a:t>
            </a:r>
            <a:r>
              <a:rPr lang="en-US" dirty="0"/>
              <a:t> can import functionality from other </a:t>
            </a:r>
            <a:r>
              <a:rPr lang="en-US" dirty="0" err="1"/>
              <a:t>NgModules</a:t>
            </a:r>
            <a:r>
              <a:rPr lang="en-US" dirty="0"/>
              <a:t>, and allow their own functionality to be exported and used by other </a:t>
            </a:r>
            <a:r>
              <a:rPr lang="en-US" dirty="0" err="1"/>
              <a:t>NgModules</a:t>
            </a:r>
            <a:r>
              <a:rPr lang="en-US" dirty="0"/>
              <a:t>. For example, to use the router service in your app, you import the Router </a:t>
            </a:r>
            <a:r>
              <a:rPr lang="en-US" dirty="0" err="1"/>
              <a:t>NgModule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30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5EF8-E72D-41A3-AAB1-084B48EB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IN" dirty="0" err="1"/>
              <a:t>NgModule</a:t>
            </a:r>
            <a:r>
              <a:rPr lang="en-IN" dirty="0"/>
              <a:t>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F35C6-A107-4BE8-984A-97D4D212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2575"/>
            <a:ext cx="8596668" cy="44887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dirty="0" err="1"/>
              <a:t>NgModule</a:t>
            </a:r>
            <a:r>
              <a:rPr lang="en-US" dirty="0"/>
              <a:t> is defined by a class decorated with @</a:t>
            </a:r>
            <a:r>
              <a:rPr lang="en-US" dirty="0" err="1"/>
              <a:t>NgModule</a:t>
            </a:r>
            <a:r>
              <a:rPr lang="en-US" dirty="0"/>
              <a:t>(). </a:t>
            </a:r>
          </a:p>
          <a:p>
            <a:r>
              <a:rPr lang="en-US" dirty="0"/>
              <a:t>The @</a:t>
            </a:r>
            <a:r>
              <a:rPr lang="en-US" dirty="0" err="1"/>
              <a:t>NgModule</a:t>
            </a:r>
            <a:r>
              <a:rPr lang="en-US" dirty="0"/>
              <a:t>() decorator is a function that takes a single metadata object, whose properties describe the module. </a:t>
            </a:r>
          </a:p>
          <a:p>
            <a:r>
              <a:rPr lang="en-US" dirty="0"/>
              <a:t>The most important properties are as follows.</a:t>
            </a:r>
          </a:p>
          <a:p>
            <a:pPr lvl="1"/>
            <a:r>
              <a:rPr lang="en-US" b="1" dirty="0"/>
              <a:t>declarations</a:t>
            </a:r>
            <a:r>
              <a:rPr lang="en-US" dirty="0"/>
              <a:t>: The components, directives, and pipes that belong to this </a:t>
            </a:r>
            <a:r>
              <a:rPr lang="en-US" dirty="0" err="1"/>
              <a:t>NgModule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exports</a:t>
            </a:r>
            <a:r>
              <a:rPr lang="en-US" dirty="0"/>
              <a:t>: The subset of declarations that should be visible and usable in the component templates of other </a:t>
            </a:r>
            <a:r>
              <a:rPr lang="en-US" dirty="0" err="1"/>
              <a:t>NgModules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imports</a:t>
            </a:r>
            <a:r>
              <a:rPr lang="en-US" dirty="0"/>
              <a:t>: Other modules whose exported classes are needed by component templates declared in this </a:t>
            </a:r>
            <a:r>
              <a:rPr lang="en-US" dirty="0" err="1"/>
              <a:t>NgModule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providers</a:t>
            </a:r>
            <a:r>
              <a:rPr lang="en-US" dirty="0"/>
              <a:t>: Creators of services that this </a:t>
            </a:r>
            <a:r>
              <a:rPr lang="en-US" dirty="0" err="1"/>
              <a:t>NgModule</a:t>
            </a:r>
            <a:r>
              <a:rPr lang="en-US" dirty="0"/>
              <a:t> contributes to the global collection of services; they become accessible in all parts of the app. (You can also specify providers at the component level, which is often preferred.)</a:t>
            </a:r>
          </a:p>
          <a:p>
            <a:pPr lvl="1"/>
            <a:r>
              <a:rPr lang="en-US" b="1" dirty="0"/>
              <a:t>bootstrap</a:t>
            </a:r>
            <a:r>
              <a:rPr lang="en-US" dirty="0"/>
              <a:t>: The main application view, called the root component, which hosts all other app views. Only the root </a:t>
            </a:r>
            <a:r>
              <a:rPr lang="en-US" dirty="0" err="1"/>
              <a:t>NgModule</a:t>
            </a:r>
            <a:r>
              <a:rPr lang="en-US" dirty="0"/>
              <a:t> should set the bootstrap property.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22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1F20-59F3-46F9-9D4C-B7F2B2A9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en-US" dirty="0"/>
              <a:t>Feature modules vs. root 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DCFA7-BCC6-441D-B204-8CBFAEA28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025"/>
            <a:ext cx="8596668" cy="4698337"/>
          </a:xfrm>
        </p:spPr>
        <p:txBody>
          <a:bodyPr/>
          <a:lstStyle/>
          <a:p>
            <a:r>
              <a:rPr lang="en-US" dirty="0"/>
              <a:t>A feature module is an organizational best practice, as opposed to a concept of the core Angular API. </a:t>
            </a:r>
          </a:p>
          <a:p>
            <a:r>
              <a:rPr lang="en-US" dirty="0"/>
              <a:t>A feature module delivers a cohesive set of functionality focused on a specific application need such as a user workflow, routing, or forms. While you can do everything within the root module, feature modules help you partition the app into focused areas</a:t>
            </a:r>
            <a:r>
              <a:rPr lang="en-US"/>
              <a:t>. </a:t>
            </a:r>
          </a:p>
          <a:p>
            <a:r>
              <a:rPr lang="en-US"/>
              <a:t>A </a:t>
            </a:r>
            <a:r>
              <a:rPr lang="en-US" dirty="0"/>
              <a:t>feature module collaborates with the root module and with other modules through the services it provides and the components, directives, and pipes that it shares.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59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137F-5014-482A-87B6-83777E77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>
            <a:normAutofit fontScale="90000"/>
          </a:bodyPr>
          <a:lstStyle/>
          <a:p>
            <a:r>
              <a:rPr lang="en-IN" dirty="0"/>
              <a:t>Components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63D7-88AE-46A0-98E9-31936D109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101"/>
            <a:ext cx="8596668" cy="4479262"/>
          </a:xfrm>
        </p:spPr>
        <p:txBody>
          <a:bodyPr/>
          <a:lstStyle/>
          <a:p>
            <a:r>
              <a:rPr lang="en-US" dirty="0"/>
              <a:t>Every Angular application has at least one component, the root component that connects a component hierarchy with the page document object model (DOM).</a:t>
            </a:r>
          </a:p>
          <a:p>
            <a:r>
              <a:rPr lang="en-US" dirty="0"/>
              <a:t>Each component defines a class that contains application data and logic, and is associated with an HTML template that defines a view to be displayed in a target environment.</a:t>
            </a:r>
          </a:p>
          <a:p>
            <a:r>
              <a:rPr lang="en-US" dirty="0"/>
              <a:t>The @Component </a:t>
            </a:r>
            <a:r>
              <a:rPr lang="en-US" b="1" dirty="0"/>
              <a:t>decorator</a:t>
            </a:r>
            <a:r>
              <a:rPr lang="en-US" dirty="0"/>
              <a:t> identifies the class immediately below it as a component, and provides the template and related component-specific metadata.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95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F88B-FF70-43BF-9C29-98DF6B79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350"/>
          </a:xfrm>
        </p:spPr>
        <p:txBody>
          <a:bodyPr/>
          <a:lstStyle/>
          <a:p>
            <a:r>
              <a:rPr lang="en-IN" dirty="0"/>
              <a:t>Component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82C56-AEFE-4DC3-B733-C55F20C6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951"/>
            <a:ext cx="8596668" cy="4536412"/>
          </a:xfrm>
        </p:spPr>
        <p:txBody>
          <a:bodyPr>
            <a:normAutofit/>
          </a:bodyPr>
          <a:lstStyle/>
          <a:p>
            <a:r>
              <a:rPr lang="en-US" dirty="0"/>
              <a:t>The @Component decorator identifies the class immediately below it as a component class, and specifies its metadata.</a:t>
            </a:r>
          </a:p>
          <a:p>
            <a:r>
              <a:rPr lang="en-US" dirty="0"/>
              <a:t>The metadata for a component tells Angular where to get the major building blocks that it needs to create and present the component and its view.</a:t>
            </a:r>
          </a:p>
          <a:p>
            <a:r>
              <a:rPr lang="en-US" dirty="0"/>
              <a:t>@Component configuration options:</a:t>
            </a:r>
          </a:p>
          <a:p>
            <a:pPr lvl="1"/>
            <a:r>
              <a:rPr lang="en-US" dirty="0"/>
              <a:t>selector: A CSS selector that tells Angular to create and insert an instance of this component wherever it finds the corresponding tag in template HTML</a:t>
            </a:r>
          </a:p>
          <a:p>
            <a:pPr lvl="1"/>
            <a:r>
              <a:rPr lang="en-US" dirty="0" err="1"/>
              <a:t>templateUrl</a:t>
            </a:r>
            <a:r>
              <a:rPr lang="en-US" dirty="0"/>
              <a:t>: The module-relative address of this component's HTML template. Alternatively, you can provide the HTML template inline, as the value of the template property. This template defines the component's host view.</a:t>
            </a:r>
          </a:p>
          <a:p>
            <a:pPr lvl="1"/>
            <a:r>
              <a:rPr lang="en-US" dirty="0"/>
              <a:t>providers: An array of providers for services that the component requires.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2014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239</TotalTime>
  <Words>1481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Angular js</vt:lpstr>
      <vt:lpstr>Building blocks of angular</vt:lpstr>
      <vt:lpstr>Architecture</vt:lpstr>
      <vt:lpstr>Architecture</vt:lpstr>
      <vt:lpstr>Modules</vt:lpstr>
      <vt:lpstr>NgModule metadata</vt:lpstr>
      <vt:lpstr>Feature modules vs. root modules</vt:lpstr>
      <vt:lpstr>Components </vt:lpstr>
      <vt:lpstr>Component metadata</vt:lpstr>
      <vt:lpstr>Decorators</vt:lpstr>
      <vt:lpstr>Templates, directives, and data binding</vt:lpstr>
      <vt:lpstr>Templates and views</vt:lpstr>
      <vt:lpstr>Data binding</vt:lpstr>
      <vt:lpstr>Binding types</vt:lpstr>
      <vt:lpstr>Pipes </vt:lpstr>
      <vt:lpstr>Directives</vt:lpstr>
      <vt:lpstr>Structural directives</vt:lpstr>
      <vt:lpstr>Attribute directives</vt:lpstr>
      <vt:lpstr>Services and dependency injection</vt:lpstr>
      <vt:lpstr>Routing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Er.Vikash Verma</dc:creator>
  <cp:lastModifiedBy>Er.Vikash Verma</cp:lastModifiedBy>
  <cp:revision>141</cp:revision>
  <dcterms:created xsi:type="dcterms:W3CDTF">2019-05-12T17:17:23Z</dcterms:created>
  <dcterms:modified xsi:type="dcterms:W3CDTF">2019-05-20T00:07:03Z</dcterms:modified>
</cp:coreProperties>
</file>