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Address Space, Pointers, and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deep dive into memory layout, pointers, and function pointers</a:t>
            </a:r>
          </a:p>
          <a:p>
            <a:r>
              <a:t>Importance of understanding memory in programming</a:t>
            </a:r>
          </a:p>
          <a:p>
            <a:r>
              <a:t>Common memory issues and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Adjusting Dynamically Allocated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Using realloc() for memory expansion and contraction</a:t>
            </a:r>
          </a:p>
          <a:p>
            <a:r>
              <a:t>Properly handling memory reallocation to prevent leaks</a:t>
            </a:r>
          </a:p>
          <a:p>
            <a:r>
              <a:t>Ensuring correct memory alignment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Pointer to a constant vs. constant pointer</a:t>
            </a:r>
          </a:p>
          <a:p>
            <a:r>
              <a:t>Void pointers and their flexibility</a:t>
            </a:r>
          </a:p>
          <a:p>
            <a:r>
              <a:t>Alignment restrictions for different data types</a:t>
            </a:r>
          </a:p>
          <a:p>
            <a:r>
              <a:t>Using generic pointers in memset() and memcpy()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Pointers - Arrays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How arrays and pointers are related</a:t>
            </a:r>
          </a:p>
          <a:p>
            <a:r>
              <a:t>Allocating memory dynamically for arrays</a:t>
            </a:r>
          </a:p>
          <a:p>
            <a:r>
              <a:t>Common pitfalls in pointer arithmetic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Pointer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Pointer arithmetic with arrays</a:t>
            </a:r>
          </a:p>
          <a:p>
            <a:r>
              <a:t>Allocating and managing memory for pointer to an array</a:t>
            </a:r>
          </a:p>
          <a:p>
            <a:r>
              <a:t>Multidimensional arrays and pointer access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Double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are double pointers?</a:t>
            </a:r>
          </a:p>
          <a:p>
            <a:r>
              <a:t>Allocating and managing two-dimensional arrays</a:t>
            </a:r>
          </a:p>
          <a:p>
            <a:r>
              <a:t>Use cases of double pointers in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 and use cases of function pointers</a:t>
            </a:r>
          </a:p>
          <a:p>
            <a:r>
              <a:t>Declaring and initializing function pointers</a:t>
            </a:r>
          </a:p>
          <a:p>
            <a:r>
              <a:t>Function pointers for callback mechanisms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Calling Functions using Function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Calling functions dynamically</a:t>
            </a:r>
          </a:p>
          <a:p>
            <a:r>
              <a:t>Passing function pointers as arguments</a:t>
            </a:r>
          </a:p>
          <a:p>
            <a:r>
              <a:t>Using function pointers in event-driven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are memory leaks?</a:t>
            </a:r>
          </a:p>
          <a:p>
            <a:r>
              <a:t>Causes and consequences</a:t>
            </a:r>
          </a:p>
          <a:p>
            <a:r>
              <a:t>Techniques to prevent and detect memory leaks</a:t>
            </a:r>
          </a:p>
          <a:p>
            <a:r>
              <a:t>Tools for memory leak detection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Recap of memory layout and pointers</a:t>
            </a:r>
          </a:p>
          <a:p>
            <a:r>
              <a:t>Best practices in memory management</a:t>
            </a:r>
          </a:p>
          <a:p>
            <a:r>
              <a:t>Using debugging tools like WINDBG to analyze memory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 Space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memory layout in a process</a:t>
            </a:r>
          </a:p>
          <a:p>
            <a:r>
              <a:t>Different memory segments: Data, Text, Stack, Heap</a:t>
            </a:r>
          </a:p>
          <a:p>
            <a:r>
              <a:t>Role of the OS in managing process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Layout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Text segment: Contains executable code</a:t>
            </a:r>
          </a:p>
          <a:p>
            <a:r>
              <a:t>Data segment: Stores global and static variables</a:t>
            </a:r>
          </a:p>
          <a:p>
            <a:r>
              <a:t>Heap: Used for dynamic memory allocation</a:t>
            </a:r>
          </a:p>
          <a:p>
            <a:r>
              <a:t>Stack: Stores function call frames and local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Analyzing Memory Layout using WINDBG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Introduction to WINDBG tool</a:t>
            </a:r>
          </a:p>
          <a:p>
            <a:r>
              <a:t>Commands to inspect memory layout</a:t>
            </a:r>
          </a:p>
          <a:p>
            <a:r>
              <a:t>Analyzing stack, heap, data, and text areas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Structure of function calls in memory</a:t>
            </a:r>
          </a:p>
          <a:p>
            <a:r>
              <a:t>Components: PROLOG, B-LOGIC, EPILOG</a:t>
            </a:r>
          </a:p>
          <a:p>
            <a:r>
              <a:t>How activation records maintain function execution context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__cdecl: Default C calling convention</a:t>
            </a:r>
          </a:p>
          <a:p>
            <a:r>
              <a:t>__stdcall: Used in Windows API functions</a:t>
            </a:r>
          </a:p>
          <a:p>
            <a:r>
              <a:t>__thiscall: Used for C++ member functions</a:t>
            </a:r>
          </a:p>
          <a:p>
            <a:r>
              <a:t>Differences in stack cleanup responsibilities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 and purpose of pointers</a:t>
            </a:r>
          </a:p>
          <a:p>
            <a:r>
              <a:t>How pointers store memory addresses</a:t>
            </a:r>
          </a:p>
          <a:p>
            <a:r>
              <a:t>Pointer syntax and declaration in C/C++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Invalid Pointers and Segmentation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causes invalid pointers?</a:t>
            </a:r>
          </a:p>
          <a:p>
            <a:r>
              <a:t>Dereferencing null or uninitialized pointers</a:t>
            </a:r>
          </a:p>
          <a:p>
            <a:r>
              <a:t>Segmentation faults vs. page faults</a:t>
            </a:r>
          </a:p>
          <a:p>
            <a:r>
              <a:t>Avoiding memory access violations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Pointer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Why initialize pointers?</a:t>
            </a:r>
          </a:p>
          <a:p>
            <a:r>
              <a:t>NULL pointers and their significance</a:t>
            </a:r>
          </a:p>
          <a:p>
            <a:r>
              <a:t>Avoiding undefined behavior with proper initialization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437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Understanding Address Space, Pointers, and Memory Management</vt:lpstr>
      <vt:lpstr>Address Space of a Process</vt:lpstr>
      <vt:lpstr>Memory Layout of a Process</vt:lpstr>
      <vt:lpstr>Analyzing Memory Layout using WINDBG</vt:lpstr>
      <vt:lpstr>Activation Records</vt:lpstr>
      <vt:lpstr>Calling Conventions</vt:lpstr>
      <vt:lpstr>Introduction to Pointers</vt:lpstr>
      <vt:lpstr>Invalid Pointers and Segmentation Faults</vt:lpstr>
      <vt:lpstr>Pointer Initialization</vt:lpstr>
      <vt:lpstr>Adjusting Dynamically Allocated Memory</vt:lpstr>
      <vt:lpstr>Pointer Types</vt:lpstr>
      <vt:lpstr>Advanced Pointers - Arrays and Pointers</vt:lpstr>
      <vt:lpstr>Pointer to an Array</vt:lpstr>
      <vt:lpstr>Double Pointers</vt:lpstr>
      <vt:lpstr>Function Pointers</vt:lpstr>
      <vt:lpstr>Calling Functions using Function Pointers</vt:lpstr>
      <vt:lpstr>Memory Leaks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2025-02-16T17:39:20Z</dcterms:modified>
  <cp:category/>
</cp:coreProperties>
</file>