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Structures and Data Structures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Detailed Guide on Structures, Data Alignment, and Containers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in GCC and MS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GCC: Use __attribute__((packed))</a:t>
            </a:r>
          </a:p>
          <a:p>
            <a:r>
              <a:t>MSVC: Use #pragma pack(1) for packing structures.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structures organize and manage data efficiently for various operations.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Different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types: Arrays, Linked Lists, Stacks, Queues, Trees, Hash Tables, Graphs.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to Use Different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based on access time, insertion/deletion speed, and memory usage.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Containers like vector, list, deque offer different performance trade-offs.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Vector, List, Deque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Vector: Fast access, slow insertion/deletion.</a:t>
            </a:r>
          </a:p>
          <a:p>
            <a:r>
              <a:t>List: Fast insert/delete, slow access.</a:t>
            </a:r>
          </a:p>
          <a:p>
            <a:r>
              <a:t>Deque: Hybrid performance.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an Appropriate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based on use case: vectors for frequent access, lists for frequent insertions/deletions.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Structures in C/C++ are user-defined data types that group related variables together.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 Instance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Structures can be instantiated using struct keyword and accessed using dot (.) operator.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Structure Instances in C89 and C99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C89: struct MyStruct a = {value1, value2};</a:t>
            </a:r>
          </a:p>
          <a:p>
            <a:r>
              <a:t>C99: a = (MyStruct){ true, 15, 0.123 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Offsets of Fields in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Offsets define the memory location of fields within a structure. Use offsetof() to determine offsets.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Alignment Restrictions for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Memory alignment impacts performance and portability. Compiler enforces alignment for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a Structure &amp;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Size depends on field alignment. Padding might be added to meet alignment constraints.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Optimizing Structure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Rearrange fields to minimize padding and reduce overall memory footprint.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Packed and Unpacked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Packed structures remove padding but might cause performance penalties.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