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519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22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8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6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9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6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Microsoft Purview – Key Concepts &amp;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Topics: Collection Hierarchy, RBAC, Scan Config, Classification, Glossary, Lineage, Scorecard, DevOps Scan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Collection Hierarchy &amp; RBAC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Collections: Logical containers to organize data sources and assets</a:t>
            </a:r>
          </a:p>
          <a:p>
            <a:pPr>
              <a:defRPr sz="1800"/>
            </a:pPr>
            <a:r>
              <a:t>RBAC: Role-Based Access Control assigns permissions per collection</a:t>
            </a:r>
          </a:p>
          <a:p>
            <a:pPr>
              <a:defRPr sz="1800"/>
            </a:pPr>
            <a:r>
              <a:t>Roles: Data Reader, Curator, Collection Admin etc.</a:t>
            </a:r>
          </a:p>
          <a:p>
            <a:pPr>
              <a:defRPr sz="1800"/>
            </a:pPr>
            <a:r>
              <a:t>Supports delegation of responsibility to domain-specific teams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Scan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Scan defines how metadata is extracted from data sources</a:t>
            </a:r>
          </a:p>
          <a:p>
            <a:pPr>
              <a:defRPr sz="1800"/>
            </a:pPr>
            <a:r>
              <a:t>Includes: Data source type, credentials, rule sets</a:t>
            </a:r>
          </a:p>
          <a:p>
            <a:pPr>
              <a:defRPr sz="1800"/>
            </a:pPr>
            <a:r>
              <a:t>Schedule scans for periodic discovery</a:t>
            </a:r>
          </a:p>
          <a:p>
            <a:pPr>
              <a:defRPr sz="1800"/>
            </a:pPr>
            <a:r>
              <a:t>Monitor and debug scan status via portal or APIs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Classification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Define regex or logic to detect custom sensitive data patterns</a:t>
            </a:r>
          </a:p>
          <a:p>
            <a:pPr>
              <a:defRPr sz="1800"/>
            </a:pPr>
            <a:r>
              <a:t>Useful for organization-specific PII or confidential data</a:t>
            </a:r>
          </a:p>
          <a:p>
            <a:pPr>
              <a:defRPr sz="1800"/>
            </a:pPr>
            <a:r>
              <a:t>Applied during scans</a:t>
            </a:r>
          </a:p>
          <a:p>
            <a:pPr>
              <a:defRPr sz="1800"/>
            </a:pPr>
            <a:r>
              <a:t>Supports prioritization over built-in classifiers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Glossary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Glossary terms provide business context to data assets</a:t>
            </a:r>
          </a:p>
          <a:p>
            <a:pPr>
              <a:defRPr sz="1800"/>
            </a:pPr>
            <a:r>
              <a:t>Linked to assets via terms assignments</a:t>
            </a:r>
          </a:p>
          <a:p>
            <a:pPr>
              <a:defRPr sz="1800"/>
            </a:pPr>
            <a:r>
              <a:t>Supports synonyms, descriptions, acronyms</a:t>
            </a:r>
          </a:p>
          <a:p>
            <a:pPr>
              <a:defRPr sz="1800"/>
            </a:pPr>
            <a:r>
              <a:t>Improves data discoverability and collaboration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Purview ↔ Databricks Lineage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Lineage push allows Databricks to send transformation lineage to Purview</a:t>
            </a:r>
          </a:p>
          <a:p>
            <a:pPr>
              <a:defRPr sz="1800"/>
            </a:pPr>
            <a:r>
              <a:t>Shows upstream and downstream dependencies</a:t>
            </a:r>
          </a:p>
          <a:p>
            <a:pPr>
              <a:defRPr sz="1800"/>
            </a:pPr>
            <a:r>
              <a:t>Implemented using REST API from Databricks jobs/notebooks</a:t>
            </a:r>
          </a:p>
          <a:p>
            <a:pPr>
              <a:defRPr sz="1800"/>
            </a:pPr>
            <a:r>
              <a:t>Improves impact analysis and auditability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Scorecard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Tracks governance health metrics: scan coverage, classification, glossary usage</a:t>
            </a:r>
          </a:p>
          <a:p>
            <a:pPr>
              <a:defRPr sz="1800"/>
            </a:pPr>
            <a:r>
              <a:t>Provides trends and compliance posture</a:t>
            </a:r>
          </a:p>
          <a:p>
            <a:pPr>
              <a:defRPr sz="1800"/>
            </a:pPr>
            <a:r>
              <a:t>Supports prioritization for governance teams</a:t>
            </a:r>
          </a:p>
          <a:p>
            <a:pPr>
              <a:defRPr sz="1800"/>
            </a:pPr>
            <a:r>
              <a:t>Visible from Microsoft Purview portal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Stretch Lab: Automate Scan via DevOps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Automate scan config &amp; execution via CI/CD (e.g., Azure DevOps or GitHub Actions)</a:t>
            </a:r>
          </a:p>
          <a:p>
            <a:pPr>
              <a:defRPr sz="1800"/>
            </a:pPr>
            <a:r>
              <a:t>Use PowerShell or REST API to deploy scan</a:t>
            </a:r>
          </a:p>
          <a:p>
            <a:pPr>
              <a:defRPr sz="1800"/>
            </a:pPr>
            <a:r>
              <a:t>Store configurations in templates or ARM files</a:t>
            </a:r>
          </a:p>
          <a:p>
            <a:pPr>
              <a:defRPr sz="1800"/>
            </a:pPr>
            <a:r>
              <a:t>Enables scalable, repeatable governance setup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270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Microsoft Purview – Key Concepts &amp; Automation</vt:lpstr>
      <vt:lpstr>Collection Hierarchy &amp; RBAC</vt:lpstr>
      <vt:lpstr>Scan Configuration</vt:lpstr>
      <vt:lpstr>Custom Classification Rules</vt:lpstr>
      <vt:lpstr>Glossary Terms</vt:lpstr>
      <vt:lpstr>Purview ↔ Databricks Lineage Push</vt:lpstr>
      <vt:lpstr>Governance Scorecard</vt:lpstr>
      <vt:lpstr>Stretch Lab: Automate Scan via DevOps Pipeline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2025-08-02T11:17:55Z</dcterms:modified>
  <cp:category/>
</cp:coreProperties>
</file>