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35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55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Data Factory (ADF)</a:t>
            </a:r>
          </a:p>
          <a:p>
            <a:r>
              <a:t>Connectivity, Monitoring &amp; Cost Governance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IR Types, Authentication, Monitoring, Alerts &amp; Cost Optimization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 Types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Self-hosted IR: Used for on-prem or VNet-restricted sources</a:t>
            </a:r>
          </a:p>
          <a:p>
            <a:pPr>
              <a:defRPr sz="1800"/>
            </a:pPr>
            <a:r>
              <a:t>Azure IR: Fully managed and scalable</a:t>
            </a:r>
          </a:p>
          <a:p>
            <a:pPr>
              <a:defRPr sz="1800"/>
            </a:pPr>
            <a:r>
              <a:t>SSIS IR: Used for running SSIS packages</a:t>
            </a:r>
          </a:p>
          <a:p>
            <a:pPr>
              <a:defRPr sz="1800"/>
            </a:pPr>
            <a:r>
              <a:t>Networking: Enable VNet Integration or Private Endpoints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Service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Managed Identity: Secure, recommended for Azure services</a:t>
            </a:r>
          </a:p>
          <a:p>
            <a:pPr>
              <a:defRPr sz="1800"/>
            </a:pPr>
            <a:r>
              <a:t>Key Vault Integration: Central secret management</a:t>
            </a:r>
          </a:p>
          <a:p>
            <a:pPr>
              <a:defRPr sz="1800"/>
            </a:pPr>
            <a:r>
              <a:t>Service Principal: Used in enterprise scenarios with fine-grained access</a:t>
            </a:r>
          </a:p>
          <a:p>
            <a:pPr>
              <a:defRPr sz="1800"/>
            </a:pPr>
            <a:r>
              <a:t>Use least privilege access principle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vs Linked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Linked Service: Connection information (server, DB, key)</a:t>
            </a:r>
          </a:p>
          <a:p>
            <a:pPr>
              <a:defRPr sz="1800"/>
            </a:pPr>
            <a:r>
              <a:t>Dataset: Metadata structure of data (file format, table schema)</a:t>
            </a:r>
          </a:p>
          <a:p>
            <a:pPr>
              <a:defRPr sz="1800"/>
            </a:pPr>
            <a:r>
              <a:t>Dataset uses Linked Service to locate/connect to data source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Activity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Preserve Hierarchy, Flatten Hierarchy</a:t>
            </a:r>
          </a:p>
          <a:p>
            <a:pPr>
              <a:defRPr sz="1800"/>
            </a:pPr>
            <a:r>
              <a:t>Enable Staging: For large loads with PolyBase or BCP</a:t>
            </a:r>
          </a:p>
          <a:p>
            <a:pPr>
              <a:defRPr sz="1800"/>
            </a:pPr>
            <a:r>
              <a:t>Compression, Column Mapping, Fault Tolerance settings</a:t>
            </a:r>
          </a:p>
          <a:p>
            <a:pPr>
              <a:defRPr sz="1800"/>
            </a:pPr>
            <a:r>
              <a:t>Performance tuning: DIU, parallel copy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Fault Tolerance &amp; Retries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Retry Policy: Exponential retry with delay interval</a:t>
            </a:r>
          </a:p>
          <a:p>
            <a:pPr>
              <a:defRPr sz="1800"/>
            </a:pPr>
            <a:r>
              <a:t>Skip Lineage/Data Errors: Enable fault tolerance in copy activity</a:t>
            </a:r>
          </a:p>
          <a:p>
            <a:pPr>
              <a:defRPr sz="1800"/>
            </a:pPr>
            <a:r>
              <a:t>Log faulted rows to ADLS or SQL sink for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Pipeline Runs, Trigger Runs, Activity Runs</a:t>
            </a:r>
          </a:p>
          <a:p>
            <a:pPr>
              <a:defRPr sz="1800"/>
            </a:pPr>
            <a:r>
              <a:t>Visual Status View: Success/Failure, Duration, Input/Output</a:t>
            </a:r>
          </a:p>
          <a:p>
            <a:pPr>
              <a:defRPr sz="1800"/>
            </a:pPr>
            <a:r>
              <a:t>Drill-down into logs from UI</a:t>
            </a:r>
          </a:p>
          <a:p>
            <a:pPr>
              <a:defRPr sz="1800"/>
            </a:pPr>
            <a:r>
              <a:t>Rerun failed pipelines directly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Alert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Define on pipeline failure, success, or skipped runs</a:t>
            </a:r>
          </a:p>
          <a:p>
            <a:pPr>
              <a:defRPr sz="1800"/>
            </a:pPr>
            <a:r>
              <a:t>Integration with Azure Monitor and Action Groups</a:t>
            </a:r>
          </a:p>
          <a:p>
            <a:pPr>
              <a:defRPr sz="1800"/>
            </a:pPr>
            <a:r>
              <a:t>Send alerts to Email, Teams, Webhooks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View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 cost per pipeline in Azure Cost Management</a:t>
            </a:r>
          </a:p>
          <a:p>
            <a:pPr>
              <a:defRPr sz="1800"/>
            </a:pPr>
            <a:r>
              <a:t>Use reserved IR time where applicable</a:t>
            </a:r>
          </a:p>
          <a:p>
            <a:pPr>
              <a:defRPr sz="1800"/>
            </a:pPr>
            <a:r>
              <a:t>Tune parallelism and reduce retries/failures to lower cost</a:t>
            </a:r>
          </a:p>
          <a:p>
            <a:pPr>
              <a:defRPr sz="1800"/>
            </a:pPr>
            <a:r>
              <a:t>Enable pipeline run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291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Azure Data Factory (ADF) Connectivity, Monitoring &amp; Cost Governance</vt:lpstr>
      <vt:lpstr>IR Types &amp; Networking</vt:lpstr>
      <vt:lpstr>Linked Service Authentication</vt:lpstr>
      <vt:lpstr>Dataset vs Linked Service</vt:lpstr>
      <vt:lpstr>Copy Activity Options</vt:lpstr>
      <vt:lpstr>Fault Tolerance &amp; Retries</vt:lpstr>
      <vt:lpstr>Monitor Hub</vt:lpstr>
      <vt:lpstr>Alert Rules</vt:lpstr>
      <vt:lpstr>Cost View &amp;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2025-08-02T11:33:51Z</dcterms:modified>
  <cp:category/>
</cp:coreProperties>
</file>