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6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84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4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1544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2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7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ADF Triggering, Retry, and Monitoring Mechanisms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Schedule, Event-Based Triggers, Alerts, and Dashboards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Schedule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Used to initiate pipelines at specific time intervals</a:t>
            </a:r>
          </a:p>
          <a:p>
            <a:pPr>
              <a:defRPr sz="2000"/>
            </a:pPr>
            <a:r>
              <a:t>CRON expression supported</a:t>
            </a:r>
          </a:p>
          <a:p>
            <a:pPr>
              <a:defRPr sz="2000"/>
            </a:pPr>
            <a:r>
              <a:t>Ideal for batch processing and periodic ETL jobs</a:t>
            </a:r>
          </a:p>
          <a:p>
            <a:pPr>
              <a:defRPr sz="2000"/>
            </a:pPr>
            <a:r>
              <a:t>Supports start/end dates and time zone selection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Tumbling Window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Initiates pipelines at fixed intervals with dependency tracking</a:t>
            </a:r>
          </a:p>
          <a:p>
            <a:pPr>
              <a:defRPr sz="2000"/>
            </a:pPr>
            <a:r>
              <a:t>Each trigger execution is non-overlapping</a:t>
            </a:r>
          </a:p>
          <a:p>
            <a:pPr>
              <a:defRPr sz="2000"/>
            </a:pPr>
            <a:r>
              <a:t>Supports late-arrival data handling</a:t>
            </a:r>
          </a:p>
          <a:p>
            <a:pPr>
              <a:defRPr sz="2000"/>
            </a:pPr>
            <a:r>
              <a:t>Used in time-series and watermark scenarios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Event Grid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Triggered by events like file creation/deletion in storage</a:t>
            </a:r>
          </a:p>
          <a:p>
            <a:pPr>
              <a:defRPr sz="2000"/>
            </a:pPr>
            <a:r>
              <a:t>Near real-time response to external changes</a:t>
            </a:r>
          </a:p>
          <a:p>
            <a:pPr>
              <a:defRPr sz="2000"/>
            </a:pPr>
            <a:r>
              <a:t>Requires Event Subscription and Event Grid Topic</a:t>
            </a:r>
          </a:p>
          <a:p>
            <a:pPr>
              <a:defRPr sz="2000"/>
            </a:pPr>
            <a:r>
              <a:t>Supports Blob Storage, ADLS Gen2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Dependency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Trigger pipeline B when pipeline A completes</a:t>
            </a:r>
          </a:p>
          <a:p>
            <a:pPr>
              <a:defRPr sz="2000"/>
            </a:pPr>
            <a:r>
              <a:t>Helps build pipeline chaining and orchestration</a:t>
            </a:r>
          </a:p>
          <a:p>
            <a:pPr>
              <a:defRPr sz="2000"/>
            </a:pPr>
            <a:r>
              <a:t>Supports success, failure, or completion conditions</a:t>
            </a:r>
          </a:p>
          <a:p>
            <a:pPr>
              <a:defRPr sz="2000"/>
            </a:pPr>
            <a:r>
              <a:t>Used for building DAG-based workflows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Exponential Back-off Retries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Automatic retries on transient failures</a:t>
            </a:r>
          </a:p>
          <a:p>
            <a:pPr>
              <a:defRPr sz="2000"/>
            </a:pPr>
            <a:r>
              <a:t>Delay increases exponentially with each retry</a:t>
            </a:r>
          </a:p>
          <a:p>
            <a:pPr>
              <a:defRPr sz="2000"/>
            </a:pPr>
            <a:r>
              <a:t>Improves pipeline resilience in case of throttling or API errors</a:t>
            </a:r>
          </a:p>
          <a:p>
            <a:pPr>
              <a:defRPr sz="2000"/>
            </a:pPr>
            <a:r>
              <a:t>Customizable retry count and interval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Teams Webhook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Send alerts to Microsoft Teams via Webhooks</a:t>
            </a:r>
          </a:p>
          <a:p>
            <a:pPr>
              <a:defRPr sz="2000"/>
            </a:pPr>
            <a:r>
              <a:t>Triggered using Logic App or ADF Web Activity</a:t>
            </a:r>
          </a:p>
          <a:p>
            <a:pPr>
              <a:defRPr sz="2000"/>
            </a:pPr>
            <a:r>
              <a:t>Includes dynamic message formatting with pipeline metadata</a:t>
            </a:r>
          </a:p>
          <a:p>
            <a:pPr>
              <a:defRPr sz="2000"/>
            </a:pPr>
            <a:r>
              <a:t>Useful for notifying stakeholders on failures or SLA breaches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SLA 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Track success/failure and duration of pipelines</a:t>
            </a:r>
          </a:p>
          <a:p>
            <a:pPr>
              <a:defRPr sz="2000"/>
            </a:pPr>
            <a:r>
              <a:t>Built using Log Analytics or Power BI</a:t>
            </a:r>
          </a:p>
          <a:p>
            <a:pPr>
              <a:defRPr sz="2000"/>
            </a:pPr>
            <a:r>
              <a:t>Display SLAs by business domain or process</a:t>
            </a:r>
          </a:p>
          <a:p>
            <a:pPr>
              <a:defRPr sz="2000"/>
            </a:pPr>
            <a:r>
              <a:t>Integrate with Alerts and Action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241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ADF Triggering, Retry, and Monitoring Mechanisms</vt:lpstr>
      <vt:lpstr>1. Schedule Triggers</vt:lpstr>
      <vt:lpstr>2. Tumbling Window Triggers</vt:lpstr>
      <vt:lpstr>3. Event Grid Triggers</vt:lpstr>
      <vt:lpstr>4. Dependency Triggers</vt:lpstr>
      <vt:lpstr>5. Exponential Back-off Retries</vt:lpstr>
      <vt:lpstr>6. Teams Webhook Integration</vt:lpstr>
      <vt:lpstr>7. SLA Dashboard 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2025-08-02T12:34:13Z</dcterms:modified>
  <cp:category/>
</cp:coreProperties>
</file>