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notesMasterIdLst>
    <p:notesMasterId r:id="rId14"/>
  </p:notesMasterIdLst>
  <p:sldIdLst>
    <p:sldId id="792" r:id="rId5"/>
    <p:sldId id="793" r:id="rId6"/>
    <p:sldId id="799" r:id="rId7"/>
    <p:sldId id="800" r:id="rId8"/>
    <p:sldId id="801" r:id="rId9"/>
    <p:sldId id="810" r:id="rId10"/>
    <p:sldId id="815" r:id="rId11"/>
    <p:sldId id="811" r:id="rId12"/>
    <p:sldId id="817" r:id="rId13"/>
  </p:sldIdLst>
  <p:sldSz cx="146304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2"/>
    <p:restoredTop sz="94772"/>
  </p:normalViewPr>
  <p:slideViewPr>
    <p:cSldViewPr snapToGrid="0" snapToObjects="1">
      <p:cViewPr varScale="1">
        <p:scale>
          <a:sx n="58" d="100"/>
          <a:sy n="58" d="100"/>
        </p:scale>
        <p:origin x="432" y="10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10/12/2021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9</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E112-C8E3-4C1A-9AE6-62B9BD767D9B}"/>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D34AAF80-0FE9-45E0-8C9F-E377C6A70EBC}"/>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2E20A4-149D-4E1F-BFE2-C88582B2168F}"/>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5" name="Footer Placeholder 4">
            <a:extLst>
              <a:ext uri="{FF2B5EF4-FFF2-40B4-BE49-F238E27FC236}">
                <a16:creationId xmlns:a16="http://schemas.microsoft.com/office/drawing/2014/main" id="{661626A6-DBBC-4CAD-BB51-B14AB879D1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0248F1-C2C3-4CE4-97DC-503D064E943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BC21ED3A-3EB2-4393-886C-3ABD231B1E8B}"/>
              </a:ext>
            </a:extLst>
          </p:cNvPr>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Tree>
    <p:extLst>
      <p:ext uri="{BB962C8B-B14F-4D97-AF65-F5344CB8AC3E}">
        <p14:creationId xmlns:p14="http://schemas.microsoft.com/office/powerpoint/2010/main" val="298984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2436-830E-4B15-9C49-B252B128A8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0D28A3-67B7-4819-905A-3D070AE52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1971B1-29C1-4EFA-992D-17DC15FD57D0}"/>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5" name="Footer Placeholder 4">
            <a:extLst>
              <a:ext uri="{FF2B5EF4-FFF2-40B4-BE49-F238E27FC236}">
                <a16:creationId xmlns:a16="http://schemas.microsoft.com/office/drawing/2014/main" id="{292E2072-4EBE-4E2B-9F7F-A1753292DED1}"/>
              </a:ext>
            </a:extLst>
          </p:cNvPr>
          <p:cNvSpPr>
            <a:spLocks noGrp="1"/>
          </p:cNvSpPr>
          <p:nvPr>
            <p:ph type="ftr" sz="quarter" idx="11"/>
          </p:nvPr>
        </p:nvSpPr>
        <p:spPr/>
        <p:txBody>
          <a:bodyPr/>
          <a:lstStyle/>
          <a:p>
            <a:pPr algn="l"/>
            <a:r>
              <a:rPr lang="en-US"/>
              <a:t>Kalyan Reddy Daida</a:t>
            </a:r>
            <a:endParaRPr lang="en-GB" dirty="0"/>
          </a:p>
        </p:txBody>
      </p:sp>
      <p:sp>
        <p:nvSpPr>
          <p:cNvPr id="6" name="Slide Number Placeholder 5">
            <a:extLst>
              <a:ext uri="{FF2B5EF4-FFF2-40B4-BE49-F238E27FC236}">
                <a16:creationId xmlns:a16="http://schemas.microsoft.com/office/drawing/2014/main" id="{B36F73BE-C2A5-48DB-BD53-AFAE2FC9515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805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30F0F-8B4F-457F-8CAD-E844660AFCF7}"/>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BF0550-94E8-4B41-9E50-DF306213151D}"/>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7C95CC-8CF3-4EC5-860C-2C107E60E6AA}"/>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5" name="Footer Placeholder 4">
            <a:extLst>
              <a:ext uri="{FF2B5EF4-FFF2-40B4-BE49-F238E27FC236}">
                <a16:creationId xmlns:a16="http://schemas.microsoft.com/office/drawing/2014/main" id="{E408F417-5C4A-4697-9495-E889900E63B4}"/>
              </a:ext>
            </a:extLst>
          </p:cNvPr>
          <p:cNvSpPr>
            <a:spLocks noGrp="1"/>
          </p:cNvSpPr>
          <p:nvPr>
            <p:ph type="ftr" sz="quarter" idx="11"/>
          </p:nvPr>
        </p:nvSpPr>
        <p:spPr/>
        <p:txBody>
          <a:bodyPr/>
          <a:lstStyle/>
          <a:p>
            <a:pPr algn="l"/>
            <a:r>
              <a:rPr lang="en-US"/>
              <a:t>Kalyan Reddy Daida</a:t>
            </a:r>
            <a:endParaRPr lang="en-GB" dirty="0"/>
          </a:p>
        </p:txBody>
      </p:sp>
      <p:sp>
        <p:nvSpPr>
          <p:cNvPr id="6" name="Slide Number Placeholder 5">
            <a:extLst>
              <a:ext uri="{FF2B5EF4-FFF2-40B4-BE49-F238E27FC236}">
                <a16:creationId xmlns:a16="http://schemas.microsoft.com/office/drawing/2014/main" id="{2E15C045-FDBD-4055-811B-DF437F62F59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788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2654603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a:t>Kalyan Reddy Daida</a:t>
            </a:r>
            <a:endParaRPr lang="en-GB" dirty="0"/>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97F8-CF10-4CB0-87D3-19AB9C357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AFCE48-8BF1-46A4-85C0-E55ABCCB47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17E26-11C5-493A-9582-3BA6F432E484}"/>
              </a:ext>
            </a:extLst>
          </p:cNvPr>
          <p:cNvSpPr>
            <a:spLocks noGrp="1"/>
          </p:cNvSpPr>
          <p:nvPr>
            <p:ph type="dt" sz="half" idx="10"/>
          </p:nvPr>
        </p:nvSpPr>
        <p:spPr/>
        <p:txBody>
          <a:bodyPr/>
          <a:lstStyle/>
          <a:p>
            <a:fld id="{52647F38-B617-4D2F-AE0A-013F0C4D2C57}" type="datetimeFigureOut">
              <a:rPr lang="en-US" smtClean="0"/>
              <a:t>10/12/2021</a:t>
            </a:fld>
            <a:endParaRPr lang="en-US" dirty="0"/>
          </a:p>
        </p:txBody>
      </p:sp>
      <p:sp>
        <p:nvSpPr>
          <p:cNvPr id="5" name="Footer Placeholder 4">
            <a:extLst>
              <a:ext uri="{FF2B5EF4-FFF2-40B4-BE49-F238E27FC236}">
                <a16:creationId xmlns:a16="http://schemas.microsoft.com/office/drawing/2014/main" id="{6B7D9D8D-67DF-44D7-B4DB-DF8952CB723C}"/>
              </a:ext>
            </a:extLst>
          </p:cNvPr>
          <p:cNvSpPr>
            <a:spLocks noGrp="1"/>
          </p:cNvSpPr>
          <p:nvPr>
            <p:ph type="ftr" sz="quarter" idx="11"/>
          </p:nvPr>
        </p:nvSpPr>
        <p:spPr/>
        <p:txBody>
          <a:bodyPr/>
          <a:lstStyle/>
          <a:p>
            <a:pPr algn="l"/>
            <a:r>
              <a:rPr lang="en-GB"/>
              <a:t>Kalyan Reddy Daida</a:t>
            </a:r>
            <a:endParaRPr lang="en-GB" dirty="0"/>
          </a:p>
        </p:txBody>
      </p:sp>
      <p:sp>
        <p:nvSpPr>
          <p:cNvPr id="6" name="Slide Number Placeholder 5">
            <a:extLst>
              <a:ext uri="{FF2B5EF4-FFF2-40B4-BE49-F238E27FC236}">
                <a16:creationId xmlns:a16="http://schemas.microsoft.com/office/drawing/2014/main" id="{0B9A90A5-D1FE-4ABC-972C-DBB7BC97E4D9}"/>
              </a:ext>
            </a:extLst>
          </p:cNvPr>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29158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6F13-200D-4C16-94EA-6567ED77625E}"/>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C38E78-D67D-4A3D-AAC2-CDF6175CE3DA}"/>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B83C8-A0A9-4775-8F04-205E87B6E0A5}"/>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5" name="Footer Placeholder 4">
            <a:extLst>
              <a:ext uri="{FF2B5EF4-FFF2-40B4-BE49-F238E27FC236}">
                <a16:creationId xmlns:a16="http://schemas.microsoft.com/office/drawing/2014/main" id="{0208E1F4-6A4E-4E82-8E3D-F281F58FE8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79333E-30C5-4901-8FC3-CEE0B7F51AE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566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0178-4029-46FD-AF0E-70C9DA8BA5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E2DE64-9711-4CA2-9E1F-A3A658E3F843}"/>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E41B23-086A-4563-AB16-DA9C25BF0F88}"/>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C51118-50E2-4D59-A1E0-25B12E3E838C}"/>
              </a:ext>
            </a:extLst>
          </p:cNvPr>
          <p:cNvSpPr>
            <a:spLocks noGrp="1"/>
          </p:cNvSpPr>
          <p:nvPr>
            <p:ph type="dt" sz="half" idx="10"/>
          </p:nvPr>
        </p:nvSpPr>
        <p:spPr/>
        <p:txBody>
          <a:bodyPr/>
          <a:lstStyle/>
          <a:p>
            <a:fld id="{05BFA754-D5C3-4E66-96A6-867B257F58DC}" type="datetimeFigureOut">
              <a:rPr lang="en-US" smtClean="0"/>
              <a:t>10/12/2021</a:t>
            </a:fld>
            <a:endParaRPr lang="en-US" dirty="0"/>
          </a:p>
        </p:txBody>
      </p:sp>
      <p:sp>
        <p:nvSpPr>
          <p:cNvPr id="6" name="Footer Placeholder 5">
            <a:extLst>
              <a:ext uri="{FF2B5EF4-FFF2-40B4-BE49-F238E27FC236}">
                <a16:creationId xmlns:a16="http://schemas.microsoft.com/office/drawing/2014/main" id="{5AF70F4D-9680-4219-975C-BE22BC92BC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CC05AD-6056-4FDE-9548-798483A3DF40}"/>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60211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9832-F3A1-4C49-BCE9-93F89F9B173C}"/>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54E6FA-F305-4004-B674-834796872001}"/>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6C5F08E9-B934-4EC9-B84E-FBC2D72C18B7}"/>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358D6C-CAC6-42B5-8904-2D4BFC594EE5}"/>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F616DC30-52CF-49A6-BCF7-9CFBD8964EAF}"/>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536FBE-144A-4E0E-9FA7-DB0FBF165BD2}"/>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8" name="Footer Placeholder 7">
            <a:extLst>
              <a:ext uri="{FF2B5EF4-FFF2-40B4-BE49-F238E27FC236}">
                <a16:creationId xmlns:a16="http://schemas.microsoft.com/office/drawing/2014/main" id="{FAEA2628-E734-4FDF-8677-A7B436D1257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7F338AB-ECBC-4A79-8C09-1C377C6C967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6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B5C7-8A3E-4095-B58B-7511A6347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8F7B1B-A01C-4514-B644-490D3A97CED0}"/>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4" name="Footer Placeholder 3">
            <a:extLst>
              <a:ext uri="{FF2B5EF4-FFF2-40B4-BE49-F238E27FC236}">
                <a16:creationId xmlns:a16="http://schemas.microsoft.com/office/drawing/2014/main" id="{4DC440B7-4099-4E91-8083-514C35F8FF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7A206C3-988B-420F-8ED1-2BF5B1739DC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D380D-E4E5-4827-A869-E2FC303EEA56}"/>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3" name="Footer Placeholder 2">
            <a:extLst>
              <a:ext uri="{FF2B5EF4-FFF2-40B4-BE49-F238E27FC236}">
                <a16:creationId xmlns:a16="http://schemas.microsoft.com/office/drawing/2014/main" id="{1C3587AF-DE5C-4FF9-95DD-4163C804C9F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314D507-A50C-4ED6-9409-738DF86FAA0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62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0AB8-A66F-4069-8C6E-6E82D0AE4560}"/>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A0B1BE-BAAE-436A-A375-0C14B28FF4DA}"/>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7DCAD1-D949-4316-9FB9-4341ABCB2FF0}"/>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21445889-C6DF-4502-8BA1-5CD87C0A4D9F}"/>
              </a:ext>
            </a:extLst>
          </p:cNvPr>
          <p:cNvSpPr>
            <a:spLocks noGrp="1"/>
          </p:cNvSpPr>
          <p:nvPr>
            <p:ph type="dt" sz="half" idx="10"/>
          </p:nvPr>
        </p:nvSpPr>
        <p:spPr/>
        <p:txBody>
          <a:bodyPr/>
          <a:lstStyle/>
          <a:p>
            <a:fld id="{B61BEF0D-F0BB-DE4B-95CE-6DB70DBA9567}" type="datetimeFigureOut">
              <a:rPr lang="en-US" smtClean="0"/>
              <a:pPr/>
              <a:t>10/12/2021</a:t>
            </a:fld>
            <a:endParaRPr lang="en-US" dirty="0"/>
          </a:p>
        </p:txBody>
      </p:sp>
      <p:sp>
        <p:nvSpPr>
          <p:cNvPr id="6" name="Footer Placeholder 5">
            <a:extLst>
              <a:ext uri="{FF2B5EF4-FFF2-40B4-BE49-F238E27FC236}">
                <a16:creationId xmlns:a16="http://schemas.microsoft.com/office/drawing/2014/main" id="{7D967A8A-9CF6-4C5A-883C-6BA31698AC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13B792-852F-434B-9809-FBAD4918C00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20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6BAD-A836-4668-B4F1-11BED21F64D8}"/>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FA4951-154F-420F-B616-D353365F22CB}"/>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E719E955-05E8-40A8-8ADD-612CE7B35B69}"/>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9F90A90E-D44F-482B-8EB8-70A099B051D8}"/>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008E3309-B47A-4D07-B54F-D745D1829258}"/>
              </a:ext>
            </a:extLst>
          </p:cNvPr>
          <p:cNvSpPr>
            <a:spLocks noGrp="1"/>
          </p:cNvSpPr>
          <p:nvPr>
            <p:ph type="ftr" sz="quarter" idx="11"/>
          </p:nvPr>
        </p:nvSpPr>
        <p:spPr/>
        <p:txBody>
          <a:bodyPr/>
          <a:lstStyle/>
          <a:p>
            <a:r>
              <a:rPr lang="en-US"/>
              <a:t>Kalyan Reddy Daida</a:t>
            </a:r>
            <a:endParaRPr lang="en-GB"/>
          </a:p>
        </p:txBody>
      </p:sp>
      <p:sp>
        <p:nvSpPr>
          <p:cNvPr id="7" name="Slide Number Placeholder 6">
            <a:extLst>
              <a:ext uri="{FF2B5EF4-FFF2-40B4-BE49-F238E27FC236}">
                <a16:creationId xmlns:a16="http://schemas.microsoft.com/office/drawing/2014/main" id="{B424340B-3951-4AB4-8283-4C0DDB98B3C5}"/>
              </a:ext>
            </a:extLst>
          </p:cNvPr>
          <p:cNvSpPr>
            <a:spLocks noGrp="1"/>
          </p:cNvSpPr>
          <p:nvPr>
            <p:ph type="sldNum" sz="quarter" idx="12"/>
          </p:nvPr>
        </p:nvSpPr>
        <p:spPr/>
        <p:txBody>
          <a:bodyPr/>
          <a:lstStyle/>
          <a:p>
            <a:fld id="{18A65C51-7344-6544-8116-303C127F5139}" type="slidenum">
              <a:rPr lang="en-GB" smtClean="0"/>
              <a:t>‹#›</a:t>
            </a:fld>
            <a:endParaRPr lang="en-GB"/>
          </a:p>
        </p:txBody>
      </p:sp>
    </p:spTree>
    <p:extLst>
      <p:ext uri="{BB962C8B-B14F-4D97-AF65-F5344CB8AC3E}">
        <p14:creationId xmlns:p14="http://schemas.microsoft.com/office/powerpoint/2010/main" val="166118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9D881-5317-4025-AA22-3ACA99CE3B27}"/>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DF83D3-9581-4A8A-97CD-DF44CC101911}"/>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3977C-C025-4B00-8B67-385EB53B46C9}"/>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B61BEF0D-F0BB-DE4B-95CE-6DB70DBA9567}" type="datetimeFigureOut">
              <a:rPr lang="en-US" smtClean="0"/>
              <a:pPr/>
              <a:t>10/12/2021</a:t>
            </a:fld>
            <a:endParaRPr lang="en-US" dirty="0"/>
          </a:p>
        </p:txBody>
      </p:sp>
      <p:sp>
        <p:nvSpPr>
          <p:cNvPr id="5" name="Footer Placeholder 4">
            <a:extLst>
              <a:ext uri="{FF2B5EF4-FFF2-40B4-BE49-F238E27FC236}">
                <a16:creationId xmlns:a16="http://schemas.microsoft.com/office/drawing/2014/main" id="{ECD54DC1-55AC-4FDA-AC82-D4909EA6FDA0}"/>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pPr algn="l"/>
            <a:r>
              <a:rPr lang="en-US"/>
              <a:t>Kalyan Reddy Daida</a:t>
            </a:r>
            <a:endParaRPr lang="en-GB" dirty="0"/>
          </a:p>
        </p:txBody>
      </p:sp>
      <p:sp>
        <p:nvSpPr>
          <p:cNvPr id="6" name="Slide Number Placeholder 5">
            <a:extLst>
              <a:ext uri="{FF2B5EF4-FFF2-40B4-BE49-F238E27FC236}">
                <a16:creationId xmlns:a16="http://schemas.microsoft.com/office/drawing/2014/main" id="{7E5EFE4F-8FDD-437F-AF83-FD890A23CF70}"/>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02011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650" r:id="rId13"/>
    <p:sldLayoutId id="2147483658" r:id="rId14"/>
    <p:sldLayoutId id="2147483660" r:id="rId15"/>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tiff"/><Relationship Id="rId4" Type="http://schemas.openxmlformats.org/officeDocument/2006/relationships/image" Target="../media/image3.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tiff"/><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2.xml"/><Relationship Id="rId5" Type="http://schemas.openxmlformats.org/officeDocument/2006/relationships/image" Target="../media/image3.tiff"/><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2.xml"/><Relationship Id="rId5" Type="http://schemas.openxmlformats.org/officeDocument/2006/relationships/image" Target="../media/image3.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240880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625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fontScale="90000"/>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64" grpId="0" build="p"/>
      <p:bldP spid="53" grpId="0" animBg="1"/>
      <p:bldP spid="34" grpId="0" animBg="1"/>
      <p:bldP spid="38" grpId="0" animBg="1"/>
      <p:bldP spid="41" grpId="0"/>
      <p:bldP spid="43" grpId="0" animBg="1"/>
      <p:bldP spid="47" grpId="0"/>
      <p:bldP spid="5" grpId="0" animBg="1"/>
      <p:bldP spid="49" grpId="0" animBg="1"/>
      <p:bldP spid="6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F2D375-1062-4EE6-861C-05377A63E419}">
  <ds:schemaRefs>
    <ds:schemaRef ds:uri="http://schemas.microsoft.com/sharepoint/v3/contenttype/forms"/>
  </ds:schemaRefs>
</ds:datastoreItem>
</file>

<file path=customXml/itemProps3.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72758</TotalTime>
  <Words>745</Words>
  <Application>Microsoft Office PowerPoint</Application>
  <PresentationFormat>Custom</PresentationFormat>
  <Paragraphs>161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 </dc:title>
  <dc:creator>Stack Simplify</dc:creator>
  <cp:lastModifiedBy>Vikash Verma</cp:lastModifiedBy>
  <cp:revision>175</cp:revision>
  <dcterms:created xsi:type="dcterms:W3CDTF">2019-11-12T03:20:49Z</dcterms:created>
  <dcterms:modified xsi:type="dcterms:W3CDTF">2021-10-12T07:51:37Z</dcterms:modified>
</cp:coreProperties>
</file>