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4304-FD2C-46CA-8876-658E54AC1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218D-88C1-4965-B82A-AA974E9C1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Vikash Verma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03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8DBC-4B38-47ED-ACCB-78638174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A9A6-3E37-48DF-894A-18EB7BB6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is a computer program that performs operating-system-level virtualization, also known as </a:t>
            </a:r>
            <a:r>
              <a:rPr lang="en-US" b="1" dirty="0"/>
              <a:t>“Containerization". </a:t>
            </a:r>
            <a:r>
              <a:rPr lang="en-US" dirty="0"/>
              <a:t>It was first released in 2013 and is developed by Docker. Inc. Docker is used to run software packages called “Containers”.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57BB6-E849-4954-A8BC-8E6E58BC9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3883844"/>
            <a:ext cx="2224726" cy="165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CEDC-C2E3-4826-99D2-D919F4E4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140D8-16ED-482E-984E-12C0BAFC6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b="1" dirty="0"/>
              <a:t>containerization</a:t>
            </a:r>
            <a:r>
              <a:rPr lang="en-US" dirty="0"/>
              <a:t> is an OS-level virtualization method used to deploy and run distributed applications without launching an entire virtual machine (VM) for each app.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16B3CF-66D3-43B0-9C4B-CDC215DCC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20" y="3429000"/>
            <a:ext cx="5718976" cy="24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0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60EF-DD10-4784-85CA-3B489574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Virtual Machines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8F7FEE-407B-4635-AE52-D61239459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856" y="2160588"/>
            <a:ext cx="849032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0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930B-A7A4-4D8C-A414-98DD02B0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F71B-8DB1-4EAC-A959-FE5758D9C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5555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85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Docker</vt:lpstr>
      <vt:lpstr>What is Docker?</vt:lpstr>
      <vt:lpstr>What is Docker?</vt:lpstr>
      <vt:lpstr>Docker vs Virtual Machines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Er.Vikash Verma</dc:creator>
  <cp:lastModifiedBy>Er.Vikash Verma</cp:lastModifiedBy>
  <cp:revision>15</cp:revision>
  <dcterms:created xsi:type="dcterms:W3CDTF">2019-11-17T06:28:18Z</dcterms:created>
  <dcterms:modified xsi:type="dcterms:W3CDTF">2019-11-17T06:43:35Z</dcterms:modified>
</cp:coreProperties>
</file>