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1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57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87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2772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3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0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1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6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5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5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5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8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0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Python Object Model, Data Structures &amp; CLI ETL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6713" y="2643809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dirty="0"/>
              <a:t>Building CLI-based ETL: CSV to Parquet with Logging</a:t>
            </a:r>
            <a:br>
              <a:rPr lang="en-US" dirty="0"/>
            </a:br>
            <a:r>
              <a:rPr lang="en-US" dirty="0"/>
              <a:t>Presented by: Vikash Verma</a:t>
            </a:r>
            <a:br>
              <a:rPr lang="en-US" dirty="0"/>
            </a:br>
            <a:endParaRPr lang="en-US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550504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Use the logging module</a:t>
            </a:r>
            <a:br>
              <a:rPr dirty="0"/>
            </a:br>
            <a:r>
              <a:rPr dirty="0"/>
              <a:t>Levels: DEBUG, INFO, WARNING, ERROR, CRITICAL</a:t>
            </a:r>
            <a:br>
              <a:rPr dirty="0"/>
            </a:br>
            <a:br>
              <a:rPr dirty="0"/>
            </a:br>
            <a:r>
              <a:rPr dirty="0"/>
              <a:t>import logging</a:t>
            </a:r>
            <a:br>
              <a:rPr dirty="0"/>
            </a:br>
            <a:r>
              <a:rPr dirty="0" err="1"/>
              <a:t>logging.basicConfig</a:t>
            </a:r>
            <a:r>
              <a:rPr dirty="0"/>
              <a:t>(level=logging.INFO, format='%(</a:t>
            </a:r>
            <a:r>
              <a:rPr dirty="0" err="1"/>
              <a:t>asctime</a:t>
            </a:r>
            <a:r>
              <a:rPr dirty="0"/>
              <a:t>)s %(</a:t>
            </a:r>
            <a:r>
              <a:rPr dirty="0" err="1"/>
              <a:t>levelname</a:t>
            </a:r>
            <a:r>
              <a:rPr dirty="0"/>
              <a:t>)s:%(message)s')</a:t>
            </a:r>
            <a:br>
              <a:rPr dirty="0"/>
            </a:br>
            <a:r>
              <a:rPr dirty="0"/>
              <a:t>logging.info("Starting ETL")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– Build a CLI ETL Pipeline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79939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Goal: Convert large CSV to Parquet using CLI + logging</a:t>
            </a:r>
            <a:br>
              <a:rPr dirty="0"/>
            </a:br>
            <a:r>
              <a:rPr dirty="0"/>
              <a:t>Steps:</a:t>
            </a:r>
            <a:br>
              <a:rPr dirty="0"/>
            </a:br>
            <a:r>
              <a:rPr dirty="0"/>
              <a:t>1. Use </a:t>
            </a:r>
            <a:r>
              <a:rPr dirty="0" err="1"/>
              <a:t>argparse</a:t>
            </a:r>
            <a:r>
              <a:rPr dirty="0"/>
              <a:t> to accept --input and --output</a:t>
            </a:r>
            <a:br>
              <a:rPr dirty="0"/>
            </a:br>
            <a:r>
              <a:rPr dirty="0"/>
              <a:t>2. Read CSV in chunks (pandas)</a:t>
            </a:r>
            <a:br>
              <a:rPr dirty="0"/>
            </a:br>
            <a:r>
              <a:rPr dirty="0"/>
              <a:t>3. Write to Parquet</a:t>
            </a:r>
            <a:br>
              <a:rPr dirty="0"/>
            </a:br>
            <a:r>
              <a:rPr dirty="0"/>
              <a:t>4. Add structured logging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CLI ETL Code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3653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def main():</a:t>
            </a:r>
            <a:br>
              <a:rPr dirty="0"/>
            </a:br>
            <a:r>
              <a:rPr dirty="0"/>
              <a:t>    </a:t>
            </a:r>
            <a:r>
              <a:rPr dirty="0" err="1"/>
              <a:t>args</a:t>
            </a:r>
            <a:r>
              <a:rPr dirty="0"/>
              <a:t> = </a:t>
            </a:r>
            <a:r>
              <a:rPr dirty="0" err="1"/>
              <a:t>parse_args</a:t>
            </a:r>
            <a:r>
              <a:rPr dirty="0"/>
              <a:t>()</a:t>
            </a:r>
            <a:br>
              <a:rPr dirty="0"/>
            </a:br>
            <a:r>
              <a:rPr dirty="0"/>
              <a:t>    </a:t>
            </a:r>
            <a:r>
              <a:rPr dirty="0" err="1"/>
              <a:t>setup_logging</a:t>
            </a:r>
            <a:r>
              <a:rPr dirty="0"/>
              <a:t>()</a:t>
            </a:r>
            <a:br>
              <a:rPr dirty="0"/>
            </a:br>
            <a:r>
              <a:rPr dirty="0"/>
              <a:t>    for chunk in </a:t>
            </a:r>
            <a:r>
              <a:rPr dirty="0" err="1"/>
              <a:t>read_csv_chunks</a:t>
            </a:r>
            <a:r>
              <a:rPr dirty="0"/>
              <a:t>(</a:t>
            </a:r>
            <a:r>
              <a:rPr dirty="0" err="1"/>
              <a:t>args.input</a:t>
            </a:r>
            <a:r>
              <a:rPr dirty="0"/>
              <a:t>):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write_parquet</a:t>
            </a:r>
            <a:r>
              <a:rPr dirty="0"/>
              <a:t>(chunk, </a:t>
            </a:r>
            <a:r>
              <a:rPr dirty="0" err="1"/>
              <a:t>args.output</a:t>
            </a:r>
            <a:r>
              <a:rPr dirty="0"/>
              <a:t>)</a:t>
            </a:r>
            <a:br>
              <a:rPr dirty="0"/>
            </a:br>
            <a:br>
              <a:rPr dirty="0"/>
            </a:br>
            <a:r>
              <a:rPr dirty="0"/>
              <a:t>Pro Tip: Wrap main logic in if __name__ == "__main__" block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858617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- Python’s object model is foundational</a:t>
            </a:r>
            <a:br>
              <a:rPr dirty="0"/>
            </a:br>
            <a:r>
              <a:rPr dirty="0"/>
              <a:t>- Choose the right data structure for the task</a:t>
            </a:r>
            <a:br>
              <a:rPr dirty="0"/>
            </a:br>
            <a:r>
              <a:rPr dirty="0"/>
              <a:t>- Avoid truthy/</a:t>
            </a:r>
            <a:r>
              <a:rPr dirty="0" err="1"/>
              <a:t>falsy</a:t>
            </a:r>
            <a:r>
              <a:rPr dirty="0"/>
              <a:t> mistakes</a:t>
            </a:r>
            <a:br>
              <a:rPr dirty="0"/>
            </a:br>
            <a:r>
              <a:rPr dirty="0"/>
              <a:t>- Use exception handling for robustness</a:t>
            </a:r>
            <a:br>
              <a:rPr dirty="0"/>
            </a:br>
            <a:r>
              <a:rPr dirty="0"/>
              <a:t>- CLI tools scale better with </a:t>
            </a:r>
            <a:r>
              <a:rPr dirty="0" err="1"/>
              <a:t>argparse</a:t>
            </a:r>
            <a:br>
              <a:rPr dirty="0"/>
            </a:br>
            <a:r>
              <a:rPr dirty="0"/>
              <a:t>- Handle large data with chunked reads</a:t>
            </a:r>
            <a:br>
              <a:rPr dirty="0"/>
            </a:br>
            <a:r>
              <a:rPr dirty="0"/>
              <a:t>- Logging is critical for production ETL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 &amp;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39348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Refactor your CSV → Parquet tool to add:</a:t>
            </a:r>
            <a:br>
              <a:rPr dirty="0"/>
            </a:br>
            <a:r>
              <a:rPr dirty="0"/>
              <a:t>- Logging to file</a:t>
            </a:r>
            <a:br>
              <a:rPr dirty="0"/>
            </a:br>
            <a:r>
              <a:rPr dirty="0"/>
              <a:t>- Row counting stats</a:t>
            </a:r>
            <a:br>
              <a:rPr dirty="0"/>
            </a:br>
            <a:r>
              <a:rPr dirty="0"/>
              <a:t>- Exception handling for file not found</a:t>
            </a:r>
            <a:br>
              <a:rPr dirty="0"/>
            </a:br>
            <a:br>
              <a:rPr dirty="0"/>
            </a:br>
            <a:r>
              <a:rPr dirty="0"/>
              <a:t>Bonus: Add support for S3/Blob input paths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18861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- Understand Python's object model and immutability</a:t>
            </a:r>
            <a:br>
              <a:rPr dirty="0"/>
            </a:br>
            <a:r>
              <a:rPr dirty="0"/>
              <a:t>- Master operations on lists, dictionaries, and sets</a:t>
            </a:r>
            <a:br>
              <a:rPr dirty="0"/>
            </a:br>
            <a:r>
              <a:rPr dirty="0"/>
              <a:t>- Avoid common truthy/</a:t>
            </a:r>
            <a:r>
              <a:rPr dirty="0" err="1"/>
              <a:t>falsy</a:t>
            </a:r>
            <a:r>
              <a:rPr dirty="0"/>
              <a:t> pitfalls</a:t>
            </a:r>
            <a:br>
              <a:rPr dirty="0"/>
            </a:br>
            <a:r>
              <a:rPr dirty="0"/>
              <a:t>- Learn Python exception hierarchy</a:t>
            </a:r>
            <a:br>
              <a:rPr dirty="0"/>
            </a:br>
            <a:r>
              <a:rPr dirty="0"/>
              <a:t>- Build robust CLI using </a:t>
            </a:r>
            <a:r>
              <a:rPr dirty="0" err="1"/>
              <a:t>argparse</a:t>
            </a:r>
            <a:br>
              <a:rPr dirty="0"/>
            </a:br>
            <a:r>
              <a:rPr dirty="0"/>
              <a:t>- Efficiently read CSVs and write Parquet</a:t>
            </a:r>
            <a:br>
              <a:rPr dirty="0"/>
            </a:br>
            <a:r>
              <a:rPr dirty="0"/>
              <a:t>- Implement structured logging in ETL pipelines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Object Model &amp; Immutability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18861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- Everything in Python is an object</a:t>
            </a:r>
            <a:br>
              <a:rPr dirty="0"/>
            </a:br>
            <a:r>
              <a:rPr dirty="0"/>
              <a:t>- Identity (`id()`), type (`type()`), and value</a:t>
            </a:r>
            <a:br>
              <a:rPr dirty="0"/>
            </a:br>
            <a:r>
              <a:rPr dirty="0"/>
              <a:t>- Immutable types: int, float, str, tuple, </a:t>
            </a:r>
            <a:r>
              <a:rPr dirty="0" err="1"/>
              <a:t>frozenset</a:t>
            </a:r>
            <a:br>
              <a:rPr dirty="0"/>
            </a:br>
            <a:r>
              <a:rPr dirty="0"/>
              <a:t>- Mutable types: list, </a:t>
            </a:r>
            <a:r>
              <a:rPr dirty="0" err="1"/>
              <a:t>dict</a:t>
            </a:r>
            <a:r>
              <a:rPr dirty="0"/>
              <a:t>, set, </a:t>
            </a:r>
            <a:r>
              <a:rPr dirty="0" err="1"/>
              <a:t>bytearray</a:t>
            </a:r>
            <a:br>
              <a:rPr dirty="0"/>
            </a:br>
            <a:r>
              <a:rPr dirty="0"/>
              <a:t>- Immutability allows safe sharing and </a:t>
            </a:r>
            <a:r>
              <a:rPr dirty="0" err="1"/>
              <a:t>hashability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/ Dict / Set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8093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List: Ordered, mutable, allows duplicates</a:t>
            </a: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fruits = ["apple", "banana"]</a:t>
            </a:r>
            <a:br>
              <a:rPr dirty="0"/>
            </a:br>
            <a:r>
              <a:rPr dirty="0" err="1"/>
              <a:t>fruits.append</a:t>
            </a:r>
            <a:r>
              <a:rPr dirty="0"/>
              <a:t>("orange")</a:t>
            </a:r>
            <a:br>
              <a:rPr dirty="0"/>
            </a:br>
            <a:br>
              <a:rPr dirty="0"/>
            </a:br>
            <a:r>
              <a:rPr dirty="0" err="1"/>
              <a:t>Dict</a:t>
            </a:r>
            <a:r>
              <a:rPr dirty="0"/>
              <a:t>: Key-value pairs, keys must be </a:t>
            </a:r>
            <a:r>
              <a:rPr dirty="0" err="1"/>
              <a:t>hashable</a:t>
            </a: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/>
              <a:t>data = {"name": "Alice", "age": 25}</a:t>
            </a:r>
            <a:br>
              <a:rPr dirty="0"/>
            </a:br>
            <a:br>
              <a:rPr dirty="0"/>
            </a:br>
            <a:r>
              <a:rPr dirty="0"/>
              <a:t>Set: Unordered, unique items</a:t>
            </a:r>
            <a:br>
              <a:rPr dirty="0"/>
            </a:br>
            <a:r>
              <a:rPr dirty="0"/>
              <a:t>Example:</a:t>
            </a:r>
            <a:br>
              <a:rPr dirty="0"/>
            </a:br>
            <a:r>
              <a:rPr dirty="0" err="1"/>
              <a:t>unique_ids</a:t>
            </a:r>
            <a:r>
              <a:rPr dirty="0"/>
              <a:t> = set([1, 2, 2, 3])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Truthy / Falsy Pitfalls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01417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 err="1"/>
              <a:t>Falsy</a:t>
            </a:r>
            <a:r>
              <a:rPr dirty="0"/>
              <a:t> values:</a:t>
            </a:r>
            <a:br>
              <a:rPr dirty="0"/>
            </a:br>
            <a:r>
              <a:rPr dirty="0"/>
              <a:t>- False, None, 0, 0.0, "", [], {}, set()</a:t>
            </a:r>
            <a:br>
              <a:rPr dirty="0"/>
            </a:br>
            <a:br>
              <a:rPr dirty="0"/>
            </a:br>
            <a:r>
              <a:rPr dirty="0"/>
              <a:t>Pitfall Example:</a:t>
            </a:r>
            <a:br>
              <a:rPr dirty="0"/>
            </a:br>
            <a:r>
              <a:rPr dirty="0"/>
              <a:t>if </a:t>
            </a:r>
            <a:r>
              <a:rPr dirty="0" err="1"/>
              <a:t>user_input</a:t>
            </a:r>
            <a:r>
              <a:rPr dirty="0"/>
              <a:t>:</a:t>
            </a:r>
            <a:br>
              <a:rPr dirty="0"/>
            </a:br>
            <a:r>
              <a:rPr dirty="0"/>
              <a:t>    print("Got input")</a:t>
            </a:r>
            <a:br>
              <a:rPr dirty="0"/>
            </a:br>
            <a:br>
              <a:rPr dirty="0"/>
            </a:br>
            <a:r>
              <a:rPr dirty="0"/>
              <a:t>Ensure default logic is intentional.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Hierarchy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520687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- </a:t>
            </a:r>
            <a:r>
              <a:rPr dirty="0" err="1"/>
              <a:t>BaseException</a:t>
            </a:r>
            <a:br>
              <a:rPr dirty="0"/>
            </a:br>
            <a:r>
              <a:rPr dirty="0"/>
              <a:t>  - Exception</a:t>
            </a:r>
            <a:br>
              <a:rPr dirty="0"/>
            </a:br>
            <a:r>
              <a:rPr dirty="0"/>
              <a:t>    - </a:t>
            </a:r>
            <a:r>
              <a:rPr dirty="0" err="1"/>
              <a:t>ArithmeticError</a:t>
            </a:r>
            <a:r>
              <a:rPr dirty="0"/>
              <a:t>, </a:t>
            </a:r>
            <a:r>
              <a:rPr dirty="0" err="1"/>
              <a:t>ValueError</a:t>
            </a:r>
            <a:r>
              <a:rPr dirty="0"/>
              <a:t>, </a:t>
            </a:r>
            <a:r>
              <a:rPr dirty="0" err="1"/>
              <a:t>TypeError</a:t>
            </a:r>
            <a:r>
              <a:rPr dirty="0"/>
              <a:t>, </a:t>
            </a:r>
            <a:r>
              <a:rPr dirty="0" err="1"/>
              <a:t>IOError</a:t>
            </a:r>
            <a:r>
              <a:rPr dirty="0"/>
              <a:t>...</a:t>
            </a:r>
            <a:br>
              <a:rPr dirty="0"/>
            </a:br>
            <a:br>
              <a:rPr dirty="0"/>
            </a:br>
            <a:r>
              <a:rPr dirty="0"/>
              <a:t>Best Practice:</a:t>
            </a:r>
            <a:br>
              <a:rPr dirty="0"/>
            </a:br>
            <a:r>
              <a:rPr dirty="0"/>
              <a:t>try:</a:t>
            </a:r>
            <a:br>
              <a:rPr dirty="0"/>
            </a:br>
            <a:r>
              <a:rPr dirty="0"/>
              <a:t>    </a:t>
            </a:r>
            <a:r>
              <a:rPr dirty="0" err="1"/>
              <a:t>risky_code</a:t>
            </a:r>
            <a:r>
              <a:rPr dirty="0"/>
              <a:t>()</a:t>
            </a:r>
            <a:br>
              <a:rPr dirty="0"/>
            </a:br>
            <a:r>
              <a:rPr dirty="0"/>
              <a:t>except (</a:t>
            </a:r>
            <a:r>
              <a:rPr dirty="0" err="1"/>
              <a:t>ValueError</a:t>
            </a:r>
            <a:r>
              <a:rPr dirty="0"/>
              <a:t>, </a:t>
            </a:r>
            <a:r>
              <a:rPr dirty="0" err="1"/>
              <a:t>TypeError</a:t>
            </a:r>
            <a:r>
              <a:rPr dirty="0"/>
              <a:t>) as e:</a:t>
            </a:r>
            <a:br>
              <a:rPr dirty="0"/>
            </a:br>
            <a:r>
              <a:rPr dirty="0"/>
              <a:t>    </a:t>
            </a:r>
            <a:r>
              <a:rPr dirty="0" err="1"/>
              <a:t>log.error</a:t>
            </a:r>
            <a:r>
              <a:rPr dirty="0"/>
              <a:t>("Handled error: %s", 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Argparse CLI Pattern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70991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Build robust command-line tools with </a:t>
            </a:r>
            <a:r>
              <a:rPr dirty="0" err="1"/>
              <a:t>argparse</a:t>
            </a:r>
            <a:br>
              <a:rPr dirty="0"/>
            </a:br>
            <a:br>
              <a:rPr dirty="0"/>
            </a:br>
            <a:r>
              <a:rPr dirty="0"/>
              <a:t>import </a:t>
            </a:r>
            <a:r>
              <a:rPr dirty="0" err="1"/>
              <a:t>argparse</a:t>
            </a:r>
            <a:br>
              <a:rPr dirty="0"/>
            </a:br>
            <a:r>
              <a:rPr dirty="0"/>
              <a:t>parser = </a:t>
            </a:r>
            <a:r>
              <a:rPr dirty="0" err="1"/>
              <a:t>argparse.ArgumentParser</a:t>
            </a:r>
            <a:r>
              <a:rPr dirty="0"/>
              <a:t>(description="CSV to Parquet")</a:t>
            </a:r>
            <a:br>
              <a:rPr dirty="0"/>
            </a:br>
            <a:r>
              <a:rPr dirty="0" err="1"/>
              <a:t>parser.add_argument</a:t>
            </a:r>
            <a:r>
              <a:rPr dirty="0"/>
              <a:t>("--input")</a:t>
            </a:r>
            <a:br>
              <a:rPr dirty="0"/>
            </a:br>
            <a:r>
              <a:rPr dirty="0" err="1"/>
              <a:t>parser.add_argument</a:t>
            </a:r>
            <a:r>
              <a:rPr dirty="0"/>
              <a:t>("--output")</a:t>
            </a:r>
            <a:br>
              <a:rPr dirty="0"/>
            </a:br>
            <a:r>
              <a:rPr dirty="0" err="1"/>
              <a:t>args</a:t>
            </a:r>
            <a:r>
              <a:rPr dirty="0"/>
              <a:t> = </a:t>
            </a:r>
            <a:r>
              <a:rPr dirty="0" err="1"/>
              <a:t>parser.parse_args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CSV Reading: Fast vs Chunked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1357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Fast but memory-heavy:</a:t>
            </a:r>
            <a:br>
              <a:rPr dirty="0"/>
            </a:br>
            <a:r>
              <a:rPr dirty="0" err="1"/>
              <a:t>df</a:t>
            </a:r>
            <a:r>
              <a:rPr dirty="0"/>
              <a:t> = </a:t>
            </a:r>
            <a:r>
              <a:rPr dirty="0" err="1"/>
              <a:t>pd.read_csv</a:t>
            </a:r>
            <a:r>
              <a:rPr dirty="0"/>
              <a:t>("file.csv")</a:t>
            </a:r>
            <a:br>
              <a:rPr dirty="0"/>
            </a:br>
            <a:br>
              <a:rPr dirty="0"/>
            </a:br>
            <a:r>
              <a:rPr dirty="0"/>
              <a:t>Chunked (memory-efficient):</a:t>
            </a:r>
            <a:br>
              <a:rPr dirty="0"/>
            </a:br>
            <a:r>
              <a:rPr dirty="0"/>
              <a:t>for chunk in </a:t>
            </a:r>
            <a:r>
              <a:rPr dirty="0" err="1"/>
              <a:t>pd.read_csv</a:t>
            </a:r>
            <a:r>
              <a:rPr dirty="0"/>
              <a:t>("file.csv", </a:t>
            </a:r>
            <a:r>
              <a:rPr dirty="0" err="1"/>
              <a:t>chunksize</a:t>
            </a:r>
            <a:r>
              <a:rPr dirty="0"/>
              <a:t>=10000):</a:t>
            </a:r>
            <a:br>
              <a:rPr dirty="0"/>
            </a:br>
            <a:r>
              <a:rPr dirty="0"/>
              <a:t>    process(chunk)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Parquet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599" y="1289878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/>
              <a:t>Efficient columnar storage using </a:t>
            </a:r>
            <a:r>
              <a:rPr dirty="0" err="1"/>
              <a:t>pyarrow</a:t>
            </a:r>
            <a:r>
              <a:rPr dirty="0"/>
              <a:t> or </a:t>
            </a:r>
            <a:r>
              <a:rPr dirty="0" err="1"/>
              <a:t>fastparquet</a:t>
            </a:r>
            <a:br>
              <a:rPr dirty="0"/>
            </a:br>
            <a:br>
              <a:rPr dirty="0"/>
            </a:br>
            <a:r>
              <a:rPr dirty="0"/>
              <a:t>import pandas as pd</a:t>
            </a:r>
            <a:br>
              <a:rPr dirty="0"/>
            </a:br>
            <a:r>
              <a:rPr dirty="0"/>
              <a:t>import </a:t>
            </a:r>
            <a:r>
              <a:rPr dirty="0" err="1"/>
              <a:t>pyarrow.parquet</a:t>
            </a:r>
            <a:r>
              <a:rPr dirty="0"/>
              <a:t> as </a:t>
            </a:r>
            <a:r>
              <a:rPr dirty="0" err="1"/>
              <a:t>pq</a:t>
            </a:r>
            <a:br>
              <a:rPr dirty="0"/>
            </a:br>
            <a:br>
              <a:rPr dirty="0"/>
            </a:br>
            <a:r>
              <a:rPr dirty="0" err="1"/>
              <a:t>df.to_parquet</a:t>
            </a:r>
            <a:r>
              <a:rPr dirty="0"/>
              <a:t>("</a:t>
            </a:r>
            <a:r>
              <a:rPr dirty="0" err="1"/>
              <a:t>output.parquet</a:t>
            </a:r>
            <a:r>
              <a:rPr dirty="0"/>
              <a:t>", engine="</a:t>
            </a:r>
            <a:r>
              <a:rPr dirty="0" err="1"/>
              <a:t>pyarrow</a:t>
            </a:r>
            <a:r>
              <a:rPr dirty="0"/>
              <a:t>")</a:t>
            </a:r>
            <a:br>
              <a:rPr dirty="0"/>
            </a:br>
            <a:br>
              <a:rPr dirty="0"/>
            </a:br>
            <a:r>
              <a:rPr dirty="0"/>
              <a:t>Benefits: Compression, Speed, Interoperability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765</Words>
  <Application>Microsoft Office PowerPoint</Application>
  <PresentationFormat>On-screen Show (4:3)</PresentationFormat>
  <Paragraphs>28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Python Object Model, Data Structures &amp; CLI ETL Design</vt:lpstr>
      <vt:lpstr>Day 2 Objectives</vt:lpstr>
      <vt:lpstr>Python Object Model &amp; Immutability</vt:lpstr>
      <vt:lpstr>List / Dict / Set Operations</vt:lpstr>
      <vt:lpstr>Truthy / Falsy Pitfalls</vt:lpstr>
      <vt:lpstr>Exception Hierarchy Basics</vt:lpstr>
      <vt:lpstr>Argparse CLI Pattern</vt:lpstr>
      <vt:lpstr>CSV Reading: Fast vs Chunked</vt:lpstr>
      <vt:lpstr>Writing Parquet Files</vt:lpstr>
      <vt:lpstr>Logging Basics</vt:lpstr>
      <vt:lpstr>Lab – Build a CLI ETL Pipeline</vt:lpstr>
      <vt:lpstr>Sample CLI ETL Code Structure</vt:lpstr>
      <vt:lpstr>Summary &amp; Takeaways</vt:lpstr>
      <vt:lpstr>Homework &amp; Practice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4</cp:revision>
  <dcterms:created xsi:type="dcterms:W3CDTF">2013-01-27T09:14:16Z</dcterms:created>
  <dcterms:modified xsi:type="dcterms:W3CDTF">2025-07-13T13:20:16Z</dcterms:modified>
  <cp:category/>
</cp:coreProperties>
</file>