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9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79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6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264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1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9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Python Advanced Topics: Packaging, Testing &amp; Automation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27583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Comprehensions · Decorators · Virtual Environments · </a:t>
            </a:r>
            <a:r>
              <a:rPr dirty="0" err="1"/>
              <a:t>Jupyter</a:t>
            </a:r>
            <a:r>
              <a:rPr dirty="0"/>
              <a:t> Magics · </a:t>
            </a:r>
            <a:r>
              <a:rPr dirty="0" err="1"/>
              <a:t>PyTest</a:t>
            </a:r>
            <a:r>
              <a:rPr dirty="0"/>
              <a:t> Fixtures · Wheel Packaging · Git Automation</a:t>
            </a:r>
            <a:br>
              <a:rPr dirty="0"/>
            </a:br>
            <a:r>
              <a:rPr dirty="0"/>
              <a:t>Presented by: </a:t>
            </a:r>
            <a:r>
              <a:rPr lang="en-US" dirty="0"/>
              <a:t>Vikash Verma</a:t>
            </a:r>
            <a:br>
              <a:rPr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Pre-Commit Hook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626" y="1910522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Automate linting and testing before commit</a:t>
            </a:r>
            <a:br>
              <a:rPr dirty="0"/>
            </a:br>
            <a:br>
              <a:rPr dirty="0"/>
            </a:br>
            <a:r>
              <a:rPr dirty="0"/>
              <a:t>1. Create `.pre-commit-</a:t>
            </a:r>
            <a:r>
              <a:rPr dirty="0" err="1"/>
              <a:t>config.yaml</a:t>
            </a:r>
            <a:r>
              <a:rPr dirty="0"/>
              <a:t>`</a:t>
            </a:r>
            <a:br>
              <a:rPr dirty="0"/>
            </a:br>
            <a:r>
              <a:rPr dirty="0"/>
              <a:t>2. Add hooks for `black`, `flake8`, `</a:t>
            </a:r>
            <a:r>
              <a:rPr dirty="0" err="1"/>
              <a:t>pytest</a:t>
            </a:r>
            <a:r>
              <a:rPr dirty="0"/>
              <a:t>`</a:t>
            </a:r>
            <a:br>
              <a:rPr dirty="0"/>
            </a:br>
            <a:r>
              <a:rPr dirty="0"/>
              <a:t>3. Install: `pre-commit install`</a:t>
            </a:r>
            <a:br>
              <a:rPr dirty="0"/>
            </a:br>
            <a:br>
              <a:rPr dirty="0"/>
            </a:br>
            <a:r>
              <a:rPr dirty="0"/>
              <a:t>Prevents bad code from entering repo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– Package ETL Tool as a Wheel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Objective:</a:t>
            </a:r>
            <a:br>
              <a:rPr dirty="0"/>
            </a:br>
            <a:r>
              <a:rPr dirty="0"/>
              <a:t>- Build wheel from CLI ETL</a:t>
            </a:r>
            <a:br>
              <a:rPr dirty="0"/>
            </a:br>
            <a:r>
              <a:rPr dirty="0"/>
              <a:t>- Write tests with 80%+ coverage</a:t>
            </a:r>
            <a:br>
              <a:rPr dirty="0"/>
            </a:br>
            <a:r>
              <a:rPr dirty="0"/>
              <a:t>- Enable pre-commit hook for lint + tests</a:t>
            </a:r>
            <a:br>
              <a:rPr dirty="0"/>
            </a:br>
            <a:br>
              <a:rPr dirty="0"/>
            </a:br>
            <a:r>
              <a:rPr dirty="0"/>
              <a:t>Steps:</a:t>
            </a:r>
            <a:br>
              <a:rPr dirty="0"/>
            </a:br>
            <a:r>
              <a:rPr dirty="0"/>
              <a:t>1. Add `</a:t>
            </a:r>
            <a:r>
              <a:rPr dirty="0" err="1"/>
              <a:t>pyproject.toml</a:t>
            </a:r>
            <a:r>
              <a:rPr dirty="0"/>
              <a:t>`</a:t>
            </a:r>
            <a:br>
              <a:rPr dirty="0"/>
            </a:br>
            <a:r>
              <a:rPr dirty="0"/>
              <a:t>2. Write tests, generate coverage</a:t>
            </a:r>
            <a:br>
              <a:rPr dirty="0"/>
            </a:br>
            <a:r>
              <a:rPr dirty="0"/>
              <a:t>3. Add `.pre-commit-</a:t>
            </a:r>
            <a:r>
              <a:rPr dirty="0" err="1"/>
              <a:t>config.yaml</a:t>
            </a:r>
            <a:r>
              <a:rPr dirty="0"/>
              <a:t>`</a:t>
            </a:r>
            <a:br>
              <a:rPr dirty="0"/>
            </a:br>
            <a:r>
              <a:rPr dirty="0"/>
              <a:t>4. Build and publish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pyproject.toml (Poetry)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315818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[</a:t>
            </a:r>
            <a:r>
              <a:rPr dirty="0" err="1"/>
              <a:t>tool.poetry</a:t>
            </a:r>
            <a:r>
              <a:rPr dirty="0"/>
              <a:t>]</a:t>
            </a:r>
            <a:br>
              <a:rPr dirty="0"/>
            </a:br>
            <a:r>
              <a:rPr dirty="0"/>
              <a:t>name = "cli-</a:t>
            </a:r>
            <a:r>
              <a:rPr dirty="0" err="1"/>
              <a:t>etl</a:t>
            </a:r>
            <a:r>
              <a:rPr dirty="0"/>
              <a:t>"</a:t>
            </a:r>
            <a:br>
              <a:rPr dirty="0"/>
            </a:br>
            <a:r>
              <a:rPr dirty="0"/>
              <a:t>version = "0.1.0"</a:t>
            </a:r>
            <a:br>
              <a:rPr dirty="0"/>
            </a:br>
            <a:r>
              <a:rPr dirty="0"/>
              <a:t>description = "CSV to Parquet CLI"</a:t>
            </a:r>
            <a:br>
              <a:rPr dirty="0"/>
            </a:br>
            <a:br>
              <a:rPr dirty="0"/>
            </a:br>
            <a:r>
              <a:rPr dirty="0"/>
              <a:t>[</a:t>
            </a:r>
            <a:r>
              <a:rPr dirty="0" err="1"/>
              <a:t>tool.poetry.dependencies</a:t>
            </a:r>
            <a:r>
              <a:rPr dirty="0"/>
              <a:t>]</a:t>
            </a:r>
            <a:br>
              <a:rPr dirty="0"/>
            </a:br>
            <a:r>
              <a:rPr dirty="0"/>
              <a:t>pandas = "^1.5"</a:t>
            </a:r>
            <a:br>
              <a:rPr dirty="0"/>
            </a:br>
            <a:br>
              <a:rPr dirty="0"/>
            </a:br>
            <a:r>
              <a:rPr dirty="0"/>
              <a:t>[build-system]</a:t>
            </a:r>
            <a:br>
              <a:rPr dirty="0"/>
            </a:br>
            <a:r>
              <a:rPr dirty="0"/>
              <a:t>requires = ["poetry-core"]</a:t>
            </a:r>
            <a:br>
              <a:rPr dirty="0"/>
            </a:br>
            <a:r>
              <a:rPr dirty="0"/>
              <a:t>build-backend = "</a:t>
            </a:r>
            <a:r>
              <a:rPr dirty="0" err="1"/>
              <a:t>poetry.core.masonry.api</a:t>
            </a:r>
            <a:r>
              <a:rPr dirty="0"/>
              <a:t>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Pre-Commit Config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6774" y="1530626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repos:</a:t>
            </a:r>
            <a:br>
              <a:rPr dirty="0"/>
            </a:br>
            <a:r>
              <a:rPr dirty="0"/>
              <a:t>  - repo: https://github.com/pre-commit/pre-commit-hooks</a:t>
            </a:r>
            <a:br>
              <a:rPr dirty="0"/>
            </a:br>
            <a:r>
              <a:rPr dirty="0"/>
              <a:t>    rev: v4.4.0</a:t>
            </a:r>
            <a:br>
              <a:rPr dirty="0"/>
            </a:br>
            <a:r>
              <a:rPr dirty="0"/>
              <a:t>    hooks:</a:t>
            </a:r>
            <a:br>
              <a:rPr dirty="0"/>
            </a:br>
            <a:r>
              <a:rPr dirty="0"/>
              <a:t>      - id: trailing-whitespace</a:t>
            </a:r>
            <a:br>
              <a:rPr dirty="0"/>
            </a:br>
            <a:r>
              <a:rPr dirty="0"/>
              <a:t>      - id: end-of-file-fixer</a:t>
            </a:r>
            <a:br>
              <a:rPr dirty="0"/>
            </a:br>
            <a:br>
              <a:rPr dirty="0"/>
            </a:br>
            <a:r>
              <a:rPr dirty="0"/>
              <a:t>  - repo: https://github.com/psf/black</a:t>
            </a:r>
            <a:br>
              <a:rPr dirty="0"/>
            </a:br>
            <a:r>
              <a:rPr dirty="0"/>
              <a:t>    rev: 23.1.0</a:t>
            </a:r>
            <a:br>
              <a:rPr dirty="0"/>
            </a:br>
            <a:r>
              <a:rPr dirty="0"/>
              <a:t>    hooks:</a:t>
            </a:r>
            <a:br>
              <a:rPr dirty="0"/>
            </a:br>
            <a:r>
              <a:rPr dirty="0"/>
              <a:t>      - id: black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1947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- Comprehensions are cleaner than map/filter</a:t>
            </a:r>
            <a:br>
              <a:rPr dirty="0"/>
            </a:br>
            <a:r>
              <a:rPr dirty="0"/>
              <a:t>- Decorators simplify reusable wrappers</a:t>
            </a:r>
            <a:br>
              <a:rPr dirty="0"/>
            </a:br>
            <a:r>
              <a:rPr dirty="0"/>
              <a:t>- Poetry streamlines environment &amp; packaging</a:t>
            </a:r>
            <a:br>
              <a:rPr dirty="0"/>
            </a:br>
            <a:r>
              <a:rPr dirty="0"/>
              <a:t>- Use magics for profiling/debugging</a:t>
            </a:r>
            <a:br>
              <a:rPr dirty="0"/>
            </a:br>
            <a:r>
              <a:rPr dirty="0"/>
              <a:t>- </a:t>
            </a:r>
            <a:r>
              <a:rPr dirty="0" err="1"/>
              <a:t>Pytest</a:t>
            </a:r>
            <a:r>
              <a:rPr dirty="0"/>
              <a:t> fixtures help scale test logic</a:t>
            </a:r>
            <a:br>
              <a:rPr dirty="0"/>
            </a:br>
            <a:r>
              <a:rPr dirty="0"/>
              <a:t>- Target 80%+ coverage and automate checks</a:t>
            </a:r>
            <a:br>
              <a:rPr dirty="0"/>
            </a:br>
            <a:r>
              <a:rPr dirty="0"/>
              <a:t>- Git hooks enforce code quality at commit 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 &amp;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80931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- Package your Day-2 ETL as a wheel</a:t>
            </a:r>
            <a:br/>
            <a:r>
              <a:t>- Add 3 PyTest test cases with coverage reporting</a:t>
            </a:r>
            <a:br/>
            <a:r>
              <a:t>- Create `.pre-commit-config.yaml` and lint toolchain</a:t>
            </a:r>
            <a:br/>
            <a:r>
              <a:t>- Optional: Upload to private GitLab/Artifactory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Day 3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89652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- Compare comprehensions vs map/filter</a:t>
            </a:r>
            <a:br>
              <a:rPr dirty="0"/>
            </a:br>
            <a:r>
              <a:rPr dirty="0"/>
              <a:t>- Understand decorators and their use cases</a:t>
            </a:r>
            <a:br>
              <a:rPr dirty="0"/>
            </a:br>
            <a:r>
              <a:rPr dirty="0"/>
              <a:t>- Differentiate </a:t>
            </a:r>
            <a:r>
              <a:rPr dirty="0" err="1"/>
              <a:t>venv</a:t>
            </a:r>
            <a:r>
              <a:rPr dirty="0"/>
              <a:t> and poetry for dependency management</a:t>
            </a:r>
            <a:br>
              <a:rPr dirty="0"/>
            </a:br>
            <a:r>
              <a:rPr dirty="0"/>
              <a:t>- Use </a:t>
            </a:r>
            <a:r>
              <a:rPr dirty="0" err="1"/>
              <a:t>Jupyter</a:t>
            </a:r>
            <a:r>
              <a:rPr dirty="0"/>
              <a:t> magics for profiling and debugging</a:t>
            </a:r>
            <a:br>
              <a:rPr dirty="0"/>
            </a:br>
            <a:r>
              <a:rPr dirty="0"/>
              <a:t>- Write advanced tests using </a:t>
            </a:r>
            <a:r>
              <a:rPr dirty="0" err="1"/>
              <a:t>pytest</a:t>
            </a:r>
            <a:r>
              <a:rPr dirty="0"/>
              <a:t> fixtures and </a:t>
            </a:r>
            <a:r>
              <a:rPr dirty="0" err="1"/>
              <a:t>parametrisation</a:t>
            </a:r>
            <a:br>
              <a:rPr dirty="0"/>
            </a:br>
            <a:r>
              <a:rPr dirty="0"/>
              <a:t>- Generate test coverage reports</a:t>
            </a:r>
            <a:br>
              <a:rPr dirty="0"/>
            </a:br>
            <a:r>
              <a:rPr dirty="0"/>
              <a:t>- Package Python code as wheel and publish</a:t>
            </a:r>
            <a:br>
              <a:rPr dirty="0"/>
            </a:br>
            <a:r>
              <a:rPr dirty="0"/>
              <a:t>- Automate tests/linting with Git pre-commit hooks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Comprehensions vs map/filter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11357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**List comprehension:** [x*2 for x in range(5) if x%2==0]</a:t>
            </a:r>
            <a:br>
              <a:rPr dirty="0"/>
            </a:br>
            <a:r>
              <a:rPr dirty="0"/>
              <a:t>**Map + filter:** list(map(lambda x: x*2, filter(lambda x: x%2==0, range(5)))</a:t>
            </a:r>
            <a:br>
              <a:rPr dirty="0"/>
            </a:br>
            <a:br>
              <a:rPr dirty="0"/>
            </a:br>
            <a:r>
              <a:rPr dirty="0"/>
              <a:t>Comprehensions: Readable, idiomatic</a:t>
            </a:r>
            <a:br>
              <a:rPr dirty="0"/>
            </a:br>
            <a:r>
              <a:rPr dirty="0"/>
              <a:t> </a:t>
            </a:r>
            <a:endParaRPr lang="en-US" dirty="0"/>
          </a:p>
          <a:p>
            <a:pPr>
              <a:defRPr sz="1800"/>
            </a:pPr>
            <a:r>
              <a:rPr dirty="0"/>
              <a:t>map/filter: Slightly faster for very large data, more functional style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Decorator Primer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9878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Decorators are wrappers that modify behavior of functions</a:t>
            </a:r>
            <a:br>
              <a:rPr dirty="0"/>
            </a:br>
            <a:br>
              <a:rPr dirty="0"/>
            </a:br>
            <a:r>
              <a:rPr dirty="0"/>
              <a:t>Example:</a:t>
            </a:r>
            <a:br>
              <a:rPr dirty="0"/>
            </a:br>
            <a:r>
              <a:rPr dirty="0"/>
              <a:t>def logger(</a:t>
            </a:r>
            <a:r>
              <a:rPr dirty="0" err="1"/>
              <a:t>func</a:t>
            </a:r>
            <a:r>
              <a:rPr dirty="0"/>
              <a:t>):</a:t>
            </a:r>
            <a:br>
              <a:rPr dirty="0"/>
            </a:br>
            <a:r>
              <a:rPr dirty="0"/>
              <a:t>    def wrapper(*</a:t>
            </a:r>
            <a:r>
              <a:rPr dirty="0" err="1"/>
              <a:t>args</a:t>
            </a:r>
            <a:r>
              <a:rPr dirty="0"/>
              <a:t>, **</a:t>
            </a:r>
            <a:r>
              <a:rPr dirty="0" err="1"/>
              <a:t>kwargs</a:t>
            </a:r>
            <a:r>
              <a:rPr dirty="0"/>
              <a:t>):</a:t>
            </a:r>
            <a:br>
              <a:rPr dirty="0"/>
            </a:br>
            <a:r>
              <a:rPr dirty="0"/>
              <a:t>        print("Calling", </a:t>
            </a:r>
            <a:r>
              <a:rPr dirty="0" err="1"/>
              <a:t>func</a:t>
            </a:r>
            <a:r>
              <a:rPr dirty="0"/>
              <a:t>.__name__)</a:t>
            </a:r>
            <a:br>
              <a:rPr dirty="0"/>
            </a:br>
            <a:r>
              <a:rPr dirty="0"/>
              <a:t>        return </a:t>
            </a:r>
            <a:r>
              <a:rPr dirty="0" err="1"/>
              <a:t>func</a:t>
            </a:r>
            <a:r>
              <a:rPr dirty="0"/>
              <a:t>(*</a:t>
            </a:r>
            <a:r>
              <a:rPr dirty="0" err="1"/>
              <a:t>args</a:t>
            </a:r>
            <a:r>
              <a:rPr dirty="0"/>
              <a:t>, **</a:t>
            </a:r>
            <a:r>
              <a:rPr dirty="0" err="1"/>
              <a:t>kwargs</a:t>
            </a:r>
            <a:r>
              <a:rPr dirty="0"/>
              <a:t>)</a:t>
            </a:r>
            <a:br>
              <a:rPr dirty="0"/>
            </a:br>
            <a:r>
              <a:rPr dirty="0"/>
              <a:t>    return wrapper</a:t>
            </a:r>
            <a:br>
              <a:rPr dirty="0"/>
            </a:br>
            <a:br>
              <a:rPr dirty="0"/>
            </a:br>
            <a:r>
              <a:rPr dirty="0"/>
              <a:t>@logger</a:t>
            </a:r>
            <a:br>
              <a:rPr dirty="0"/>
            </a:br>
            <a:r>
              <a:rPr dirty="0"/>
              <a:t>def run():</a:t>
            </a:r>
            <a:br>
              <a:rPr dirty="0"/>
            </a:br>
            <a:r>
              <a:rPr dirty="0"/>
              <a:t>    print("Running")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venv vs poetry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11357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**</a:t>
            </a:r>
            <a:r>
              <a:rPr dirty="0" err="1"/>
              <a:t>venv</a:t>
            </a:r>
            <a:r>
              <a:rPr dirty="0"/>
              <a:t>:**</a:t>
            </a:r>
            <a:br>
              <a:rPr dirty="0"/>
            </a:br>
            <a:r>
              <a:rPr dirty="0"/>
              <a:t>- Built-in Python module</a:t>
            </a:r>
            <a:br>
              <a:rPr dirty="0"/>
            </a:br>
            <a:r>
              <a:rPr dirty="0"/>
              <a:t>- Manual dependency tracking</a:t>
            </a:r>
            <a:br>
              <a:rPr dirty="0"/>
            </a:br>
            <a:br>
              <a:rPr dirty="0"/>
            </a:br>
            <a:r>
              <a:rPr dirty="0"/>
              <a:t>**poetry:**</a:t>
            </a:r>
            <a:br>
              <a:rPr dirty="0"/>
            </a:br>
            <a:r>
              <a:rPr dirty="0"/>
              <a:t>- Manages </a:t>
            </a:r>
            <a:r>
              <a:rPr dirty="0" err="1"/>
              <a:t>virtualenv</a:t>
            </a:r>
            <a:r>
              <a:rPr dirty="0"/>
              <a:t> + dependency + packaging</a:t>
            </a:r>
            <a:br>
              <a:rPr dirty="0"/>
            </a:br>
            <a:r>
              <a:rPr dirty="0"/>
              <a:t>- `</a:t>
            </a:r>
            <a:r>
              <a:rPr dirty="0" err="1"/>
              <a:t>pyproject.toml</a:t>
            </a:r>
            <a:r>
              <a:rPr dirty="0"/>
              <a:t>`</a:t>
            </a:r>
            <a:br>
              <a:rPr dirty="0"/>
            </a:br>
            <a:r>
              <a:rPr dirty="0"/>
              <a:t>- `poetry add`, `poetry publish`</a:t>
            </a:r>
            <a:br>
              <a:rPr dirty="0"/>
            </a:br>
            <a:br>
              <a:rPr dirty="0"/>
            </a:br>
            <a:r>
              <a:rPr dirty="0"/>
              <a:t>Poetry preferred for modern packaging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Jupyter Magics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Useful magics:</a:t>
            </a:r>
            <a:br>
              <a:rPr dirty="0"/>
            </a:br>
            <a:r>
              <a:rPr dirty="0"/>
              <a:t>- `%time`: Measure execution time</a:t>
            </a:r>
            <a:br>
              <a:rPr dirty="0"/>
            </a:br>
            <a:r>
              <a:rPr dirty="0"/>
              <a:t>- `%%time`: Cell-level time</a:t>
            </a:r>
            <a:br>
              <a:rPr dirty="0"/>
            </a:br>
            <a:r>
              <a:rPr dirty="0"/>
              <a:t>- `%debug`: Debug on exception</a:t>
            </a:r>
            <a:br>
              <a:rPr dirty="0"/>
            </a:br>
            <a:r>
              <a:rPr dirty="0"/>
              <a:t>- `%who`, `%</a:t>
            </a:r>
            <a:r>
              <a:rPr dirty="0" err="1"/>
              <a:t>whos</a:t>
            </a:r>
            <a:r>
              <a:rPr dirty="0"/>
              <a:t>`: List variables</a:t>
            </a:r>
            <a:br>
              <a:rPr dirty="0"/>
            </a:br>
            <a:br>
              <a:rPr dirty="0"/>
            </a:br>
            <a:r>
              <a:rPr dirty="0"/>
              <a:t>Example:</a:t>
            </a:r>
            <a:br>
              <a:rPr dirty="0"/>
            </a:br>
            <a:r>
              <a:rPr dirty="0"/>
              <a:t>%%time</a:t>
            </a:r>
            <a:br>
              <a:rPr dirty="0"/>
            </a:br>
            <a:r>
              <a:rPr dirty="0"/>
              <a:t>[x**2 for x in range(100000)]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PyTest Fixtures &amp; Parametrisation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1699591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Fixtures:</a:t>
            </a:r>
            <a:br>
              <a:rPr dirty="0"/>
            </a:br>
            <a:r>
              <a:rPr dirty="0"/>
              <a:t>- Reusable setup/teardown logic</a:t>
            </a:r>
            <a:br>
              <a:rPr dirty="0"/>
            </a:br>
            <a:br>
              <a:rPr dirty="0"/>
            </a:br>
            <a:r>
              <a:rPr dirty="0"/>
              <a:t>Example:</a:t>
            </a:r>
            <a:br>
              <a:rPr dirty="0"/>
            </a:br>
            <a:r>
              <a:rPr dirty="0"/>
              <a:t>@pytest.fixture</a:t>
            </a:r>
            <a:br>
              <a:rPr dirty="0"/>
            </a:br>
            <a:r>
              <a:rPr dirty="0"/>
              <a:t>def </a:t>
            </a:r>
            <a:r>
              <a:rPr dirty="0" err="1"/>
              <a:t>sample_data</a:t>
            </a:r>
            <a:r>
              <a:rPr dirty="0"/>
              <a:t>():</a:t>
            </a:r>
            <a:br>
              <a:rPr dirty="0"/>
            </a:br>
            <a:r>
              <a:rPr dirty="0"/>
              <a:t>    return {"a": 1, "b": 2}</a:t>
            </a:r>
            <a:br>
              <a:rPr dirty="0"/>
            </a:br>
            <a:br>
              <a:rPr dirty="0"/>
            </a:br>
            <a:r>
              <a:rPr dirty="0" err="1"/>
              <a:t>Parametrisation</a:t>
            </a:r>
            <a:r>
              <a:rPr dirty="0"/>
              <a:t>:</a:t>
            </a:r>
            <a:br>
              <a:rPr dirty="0"/>
            </a:br>
            <a:r>
              <a:rPr dirty="0"/>
              <a:t>@pytest.mark.parametrize("input,expected", [(1,2), (2,3)])</a:t>
            </a:r>
            <a:br>
              <a:rPr dirty="0"/>
            </a:br>
            <a:r>
              <a:rPr dirty="0"/>
              <a:t>def </a:t>
            </a:r>
            <a:r>
              <a:rPr dirty="0" err="1"/>
              <a:t>test_add</a:t>
            </a:r>
            <a:r>
              <a:rPr dirty="0"/>
              <a:t>(input, expected):</a:t>
            </a:r>
            <a:br>
              <a:rPr dirty="0"/>
            </a:br>
            <a:r>
              <a:rPr dirty="0"/>
              <a:t>    assert add(input) == expected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Coverage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9896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Install:</a:t>
            </a:r>
            <a:br>
              <a:rPr dirty="0"/>
            </a:br>
            <a:r>
              <a:rPr dirty="0"/>
              <a:t>pip install </a:t>
            </a:r>
            <a:r>
              <a:rPr dirty="0" err="1"/>
              <a:t>pytest-cov</a:t>
            </a:r>
            <a:br>
              <a:rPr dirty="0"/>
            </a:br>
            <a:br>
              <a:rPr dirty="0"/>
            </a:br>
            <a:r>
              <a:rPr dirty="0"/>
              <a:t>Run:</a:t>
            </a:r>
            <a:br>
              <a:rPr dirty="0"/>
            </a:br>
            <a:r>
              <a:rPr dirty="0" err="1"/>
              <a:t>pytest</a:t>
            </a:r>
            <a:r>
              <a:rPr dirty="0"/>
              <a:t> --</a:t>
            </a:r>
            <a:r>
              <a:rPr dirty="0" err="1"/>
              <a:t>cov</a:t>
            </a:r>
            <a:r>
              <a:rPr dirty="0"/>
              <a:t>=</a:t>
            </a:r>
            <a:r>
              <a:rPr dirty="0" err="1"/>
              <a:t>src</a:t>
            </a:r>
            <a:r>
              <a:rPr dirty="0"/>
              <a:t> --</a:t>
            </a:r>
            <a:r>
              <a:rPr dirty="0" err="1"/>
              <a:t>cov</a:t>
            </a:r>
            <a:r>
              <a:rPr dirty="0"/>
              <a:t>-report=term-missing</a:t>
            </a:r>
            <a:br>
              <a:rPr dirty="0"/>
            </a:br>
            <a:br>
              <a:rPr dirty="0"/>
            </a:br>
            <a:r>
              <a:rPr dirty="0"/>
              <a:t>Ensure test coverage &gt; 80% for ETL package</a:t>
            </a:r>
            <a:br>
              <a:rPr dirty="0"/>
            </a:br>
            <a:br>
              <a:rPr dirty="0"/>
            </a:br>
            <a:r>
              <a:rPr dirty="0"/>
              <a:t>CI Tip: Fail build if coverage &lt; threshold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 Wheel &amp; Publish to Private PyPI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67339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Steps:</a:t>
            </a:r>
            <a:br>
              <a:rPr dirty="0"/>
            </a:br>
            <a:r>
              <a:rPr dirty="0"/>
              <a:t>1. Ensure </a:t>
            </a:r>
            <a:r>
              <a:rPr dirty="0" err="1"/>
              <a:t>pyproject.toml</a:t>
            </a:r>
            <a:r>
              <a:rPr dirty="0"/>
              <a:t> with build system defined</a:t>
            </a:r>
            <a:br>
              <a:rPr dirty="0"/>
            </a:br>
            <a:r>
              <a:rPr dirty="0"/>
              <a:t>2. Run: `python -m build`</a:t>
            </a:r>
            <a:br>
              <a:rPr dirty="0"/>
            </a:br>
            <a:r>
              <a:rPr dirty="0"/>
              <a:t>3. Upload: `twine upload --repository-</a:t>
            </a:r>
            <a:r>
              <a:rPr dirty="0" err="1"/>
              <a:t>url</a:t>
            </a:r>
            <a:r>
              <a:rPr dirty="0"/>
              <a:t> &lt;your-</a:t>
            </a:r>
            <a:r>
              <a:rPr dirty="0" err="1"/>
              <a:t>pypi</a:t>
            </a:r>
            <a:r>
              <a:rPr dirty="0"/>
              <a:t>-</a:t>
            </a:r>
            <a:r>
              <a:rPr dirty="0" err="1"/>
              <a:t>url</a:t>
            </a:r>
            <a:r>
              <a:rPr dirty="0"/>
              <a:t>&gt; </a:t>
            </a:r>
            <a:r>
              <a:rPr dirty="0" err="1"/>
              <a:t>dist</a:t>
            </a:r>
            <a:r>
              <a:rPr dirty="0"/>
              <a:t>/*`</a:t>
            </a:r>
            <a:br>
              <a:rPr dirty="0"/>
            </a:br>
            <a:br>
              <a:rPr dirty="0"/>
            </a:br>
            <a:r>
              <a:rPr dirty="0"/>
              <a:t>Use Poetry:</a:t>
            </a:r>
            <a:br>
              <a:rPr dirty="0"/>
            </a:br>
            <a:r>
              <a:rPr dirty="0"/>
              <a:t>poetry build</a:t>
            </a:r>
            <a:br>
              <a:rPr dirty="0"/>
            </a:br>
            <a:r>
              <a:rPr dirty="0"/>
              <a:t>poetry publish --repository private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914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Python Advanced Topics: Packaging, Testing &amp; Automation</vt:lpstr>
      <vt:lpstr>Day 3 Objectives</vt:lpstr>
      <vt:lpstr>Comprehensions vs map/filter</vt:lpstr>
      <vt:lpstr>Decorator Primer</vt:lpstr>
      <vt:lpstr>venv vs poetry</vt:lpstr>
      <vt:lpstr>Jupyter Magics</vt:lpstr>
      <vt:lpstr>PyTest Fixtures &amp; Parametrisation</vt:lpstr>
      <vt:lpstr>Coverage Report</vt:lpstr>
      <vt:lpstr>Build Wheel &amp; Publish to Private PyPI</vt:lpstr>
      <vt:lpstr>Git Pre-Commit Hook</vt:lpstr>
      <vt:lpstr>Lab – Package ETL Tool as a Wheel</vt:lpstr>
      <vt:lpstr>Sample pyproject.toml (Poetry)</vt:lpstr>
      <vt:lpstr>Sample Pre-Commit Config</vt:lpstr>
      <vt:lpstr>Summary &amp; Takeaways</vt:lpstr>
      <vt:lpstr>Homework &amp; Practice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3</cp:revision>
  <dcterms:created xsi:type="dcterms:W3CDTF">2013-01-27T09:14:16Z</dcterms:created>
  <dcterms:modified xsi:type="dcterms:W3CDTF">2025-07-13T15:45:56Z</dcterms:modified>
  <cp:category/>
</cp:coreProperties>
</file>