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88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79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Notebook Widgets &amp; DBUtils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Notebook widgets allow passing parameters at runtime (dropdown, text, multiselect).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Created using dbutils.widgets.* methods (e.g., dbutils.widgets.text, dropdown).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Values retrieved using dbutils.widgets.get().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Enables dynamic and reusable notebook execution.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JSON to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Use dbutils.notebook.exit() to return a value from a Databricks notebook.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Commonly return JSON strings for structured data exchange.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Downstream jobs/pipelines can parse the JSON for further processing.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Useful in multi-task workflows and orchestration.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vs Interactive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Job clusters: Ephemeral, created for specific job runs, auto-terminated after completion.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Interactive clusters: Persistent, used for development, debugging, and ad-hoc analysis.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Job clusters reduce cost; interactive clusters support collaborative work.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Cluster choice impacts cost, performance, and development speed.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Govern cluster creation by enforcing rules on configuration.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Helps control costs and ensure compliance with organizational standards.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Policies can restrict instance types, auto-termination settings, libraries, etc.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t>Supports self-service provisioning with guardrails.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Fan-out / Fan-in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09530"/>
            <a:ext cx="6347714" cy="4331833"/>
          </a:xfrm>
        </p:spPr>
        <p:txBody>
          <a:bodyPr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Fan-out: One task splits into multiple parallel downstream tasks.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Fan-in: Multiple upstream tasks converge into one downstream task.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Used for parallelism and aggregation in workflows.</a:t>
            </a:r>
          </a:p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Improves performance by running independent tasks simultaneously.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241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Notebook Widgets &amp; DBUtils Parameters</vt:lpstr>
      <vt:lpstr>Return JSON to Pipeline</vt:lpstr>
      <vt:lpstr>Job vs Interactive Clusters</vt:lpstr>
      <vt:lpstr>Cluster Policies</vt:lpstr>
      <vt:lpstr>Fan-out / Fan-in Graph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2025-08-10T12:55:34Z</dcterms:modified>
  <cp:category/>
</cp:coreProperties>
</file>