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50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0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90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Analyzers &amp; Metrics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Definition: Centralized repository containing reusable data analyzers and metric definitions.</a:t>
            </a:r>
          </a:p>
          <a:p>
            <a:pPr algn="l">
              <a:defRPr sz="1400"/>
            </a:pPr>
            <a:r>
              <a:t>Purpose: Ensures consistent metric calculation across pipelines.</a:t>
            </a:r>
          </a:p>
          <a:p>
            <a:pPr algn="l">
              <a:defRPr sz="1400"/>
            </a:pPr>
            <a:r>
              <a:t>Key Features:</a:t>
            </a:r>
          </a:p>
          <a:p>
            <a:pPr algn="l">
              <a:defRPr sz="1400"/>
            </a:pPr>
            <a:r>
              <a:t>- Modular analyzers for profiling, quality checks, and aggregations.</a:t>
            </a:r>
          </a:p>
          <a:p>
            <a:pPr algn="l">
              <a:defRPr sz="1400"/>
            </a:pPr>
            <a:r>
              <a:t>- Version control for metrics definitions.</a:t>
            </a:r>
          </a:p>
          <a:p>
            <a:pPr algn="l">
              <a:defRPr sz="1400"/>
            </a:pPr>
            <a:r>
              <a:t>- Integration with orchestration tools for automated checks.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Red-Green-Refactor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Definition: Test-Driven Development cycle.</a:t>
            </a:r>
          </a:p>
          <a:p>
            <a:pPr algn="l">
              <a:defRPr sz="1400"/>
            </a:pPr>
            <a:r>
              <a:t>Steps:</a:t>
            </a:r>
          </a:p>
          <a:p>
            <a:pPr algn="l">
              <a:defRPr sz="1400"/>
            </a:pPr>
            <a:r>
              <a:t>1. Red: Write a failing test.</a:t>
            </a:r>
          </a:p>
          <a:p>
            <a:pPr algn="l">
              <a:defRPr sz="1400"/>
            </a:pPr>
            <a:r>
              <a:t>2. Green: Implement minimal code to pass the test.</a:t>
            </a:r>
          </a:p>
          <a:p>
            <a:pPr algn="l">
              <a:defRPr sz="1400"/>
            </a:pPr>
            <a:r>
              <a:t>3. Refactor: Improve code quality without changing behavior.</a:t>
            </a:r>
          </a:p>
          <a:p>
            <a:pPr algn="l">
              <a:defRPr sz="1400"/>
            </a:pPr>
            <a:r>
              <a:t>Benefits: Better code quality, reduced defects, improved maintainability.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Drift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Definition: Detecting changes in data or model behavior over time.</a:t>
            </a:r>
          </a:p>
          <a:p>
            <a:pPr algn="l">
              <a:defRPr sz="1400"/>
            </a:pPr>
            <a:r>
              <a:t>Types of Drift:</a:t>
            </a:r>
          </a:p>
          <a:p>
            <a:pPr algn="l">
              <a:defRPr sz="1400"/>
            </a:pPr>
            <a:r>
              <a:t>- Data Drift: Changes in input data distribution.</a:t>
            </a:r>
          </a:p>
          <a:p>
            <a:pPr algn="l">
              <a:defRPr sz="1400"/>
            </a:pPr>
            <a:r>
              <a:t>- Concept Drift: Changes in the relationship between inputs and outputs.</a:t>
            </a:r>
          </a:p>
          <a:p>
            <a:pPr algn="l">
              <a:defRPr sz="1400"/>
            </a:pPr>
            <a:r>
              <a:t>Implementation:</a:t>
            </a:r>
          </a:p>
          <a:p>
            <a:pPr algn="l">
              <a:defRPr sz="1400"/>
            </a:pPr>
            <a:r>
              <a:t>- Statistical tests (KS-test, PSI).</a:t>
            </a:r>
          </a:p>
          <a:p>
            <a:pPr algn="l">
              <a:defRPr sz="1400"/>
            </a:pPr>
            <a:r>
              <a:t>- Continuous monitoring and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Purpose: Automate workflows directly from GitHub repository.</a:t>
            </a:r>
          </a:p>
          <a:p>
            <a:pPr algn="l">
              <a:defRPr sz="1400"/>
            </a:pPr>
            <a:r>
              <a:t>Use Cases:</a:t>
            </a:r>
          </a:p>
          <a:p>
            <a:pPr algn="l">
              <a:defRPr sz="1400"/>
            </a:pPr>
            <a:r>
              <a:t>- CI/CD pipelines for code deployment.</a:t>
            </a:r>
          </a:p>
          <a:p>
            <a:pPr algn="l">
              <a:defRPr sz="1400"/>
            </a:pPr>
            <a:r>
              <a:t>- Automated testing.</a:t>
            </a:r>
          </a:p>
          <a:p>
            <a:pPr algn="l">
              <a:defRPr sz="1400"/>
            </a:pPr>
            <a:r>
              <a:t>- Code linting and formatting.</a:t>
            </a:r>
          </a:p>
          <a:p>
            <a:pPr algn="l">
              <a:defRPr sz="1400"/>
            </a:pPr>
            <a:r>
              <a:t>Benefits: Seamless integration, event-driven automation, reusable workflows.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Auto-Rollback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Definition: Script that automatically reverts deployments when issues are detected.</a:t>
            </a:r>
          </a:p>
          <a:p>
            <a:pPr algn="l">
              <a:defRPr sz="1400"/>
            </a:pPr>
            <a:r>
              <a:t>Triggers:</a:t>
            </a:r>
          </a:p>
          <a:p>
            <a:pPr algn="l">
              <a:defRPr sz="1400"/>
            </a:pPr>
            <a:r>
              <a:t>- Failed health checks.</a:t>
            </a:r>
          </a:p>
          <a:p>
            <a:pPr algn="l">
              <a:defRPr sz="1400"/>
            </a:pPr>
            <a:r>
              <a:t>- Error rate threshold exceeded.</a:t>
            </a:r>
          </a:p>
          <a:p>
            <a:pPr algn="l">
              <a:defRPr sz="1400"/>
            </a:pPr>
            <a:r>
              <a:t>Benefits:</a:t>
            </a:r>
          </a:p>
          <a:p>
            <a:pPr algn="l">
              <a:defRPr sz="1400"/>
            </a:pPr>
            <a:r>
              <a:t>- Minimizes downtime.</a:t>
            </a:r>
          </a:p>
          <a:p>
            <a:pPr algn="l">
              <a:defRPr sz="1400"/>
            </a:pPr>
            <a:r>
              <a:t>- Reduces manual intervention.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Definition: Centralized visualization of KPIs and operational metrics.</a:t>
            </a:r>
          </a:p>
          <a:p>
            <a:pPr algn="l">
              <a:defRPr sz="1400"/>
            </a:pPr>
            <a:r>
              <a:t>Features:</a:t>
            </a:r>
          </a:p>
          <a:p>
            <a:pPr algn="l">
              <a:defRPr sz="1400"/>
            </a:pPr>
            <a:r>
              <a:t>- Real-time updates.</a:t>
            </a:r>
          </a:p>
          <a:p>
            <a:pPr algn="l">
              <a:defRPr sz="1400"/>
            </a:pPr>
            <a:r>
              <a:t>- Drill-down capabilities.</a:t>
            </a:r>
          </a:p>
          <a:p>
            <a:pPr algn="l">
              <a:defRPr sz="1400"/>
            </a:pPr>
            <a:r>
              <a:t>- Custom alerts.</a:t>
            </a:r>
          </a:p>
          <a:p>
            <a:pPr algn="l">
              <a:defRPr sz="1400"/>
            </a:pPr>
            <a:r>
              <a:t>Benefits: Improves decision-making, operational visibility, and accountability.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287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Analyzers &amp; Metrics Repo</vt:lpstr>
      <vt:lpstr>Red-Green-Refactor TDD</vt:lpstr>
      <vt:lpstr>Drift Monitoring</vt:lpstr>
      <vt:lpstr>GitHub Actions Integration</vt:lpstr>
      <vt:lpstr>Auto-Rollback Script</vt:lpstr>
      <vt:lpstr>Metrics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2025-08-10T13:24:31Z</dcterms:modified>
  <cp:category/>
</cp:coreProperties>
</file>