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2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8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547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63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543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95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15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80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9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30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35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9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83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28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C34EE-A610-47D1-929E-352BF2036F78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E23217-F589-47CB-BCFB-E8FCA35A4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2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A0E-79A8-3818-F88A-189E244B6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GitHub Actions Workflow &amp; Best Practices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8E863-2BEE-B345-264B-662285EDF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633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5350-A8F8-BAB3-0D62-96F14E75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GitHub Actions Workflow &amp; Best Practices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4D79F-818B-A5E2-4206-76C0209FB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1. Workflow YAML Syntax</a:t>
            </a:r>
          </a:p>
          <a:p>
            <a:r>
              <a:rPr lang="en-US" dirty="0"/>
              <a:t>Workflows: Defined in .</a:t>
            </a:r>
            <a:r>
              <a:rPr lang="en-US" dirty="0" err="1"/>
              <a:t>github</a:t>
            </a:r>
            <a:r>
              <a:rPr lang="en-US" dirty="0"/>
              <a:t>/workflows/&lt;workflow-name&gt;.</a:t>
            </a:r>
            <a:r>
              <a:rPr lang="en-US" dirty="0" err="1"/>
              <a:t>yml</a:t>
            </a:r>
            <a:endParaRPr lang="en-US" dirty="0"/>
          </a:p>
          <a:p>
            <a:r>
              <a:rPr lang="en-US" dirty="0"/>
              <a:t>Key Sections:</a:t>
            </a:r>
          </a:p>
          <a:p>
            <a:pPr lvl="1"/>
            <a:r>
              <a:rPr lang="en-US" dirty="0"/>
              <a:t>name: Workflow name</a:t>
            </a:r>
          </a:p>
          <a:p>
            <a:pPr lvl="1"/>
            <a:r>
              <a:rPr lang="en-US" dirty="0"/>
              <a:t>on: Events that trigger workflow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jobs: A set of steps grouped together</a:t>
            </a:r>
          </a:p>
          <a:p>
            <a:pPr lvl="1"/>
            <a:r>
              <a:rPr lang="en-US" dirty="0"/>
              <a:t>runs-on: Environment (e.g., ubuntu-latest)</a:t>
            </a:r>
          </a:p>
          <a:p>
            <a:pPr lvl="1"/>
            <a:r>
              <a:rPr lang="en-US" dirty="0"/>
              <a:t>steps: Commands/actions to execute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67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989E-47FC-80D7-F956-2AF582C2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31BD21-E775-9A45-CF47-8E3DF46CF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62" y="2172494"/>
            <a:ext cx="712432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5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9EFA-B297-0617-4931-934DF5D8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Re-usable Jobs &amp; Matrix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CF104-0D09-A950-16F1-F9F7528ED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8"/>
            <a:ext cx="8596668" cy="5049079"/>
          </a:xfrm>
        </p:spPr>
        <p:txBody>
          <a:bodyPr>
            <a:normAutofit/>
          </a:bodyPr>
          <a:lstStyle/>
          <a:p>
            <a:r>
              <a:rPr lang="en-US" dirty="0"/>
              <a:t>Re-usable Jobs:</a:t>
            </a:r>
          </a:p>
          <a:p>
            <a:pPr lvl="1"/>
            <a:r>
              <a:rPr lang="en-US" dirty="0"/>
              <a:t>Allows defining workflows as templates to be called by others</a:t>
            </a:r>
          </a:p>
          <a:p>
            <a:pPr lvl="1"/>
            <a:r>
              <a:rPr lang="en-US" dirty="0"/>
              <a:t>Useful for consistent CI/CD across repositories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Matrix Strategy:</a:t>
            </a:r>
          </a:p>
          <a:p>
            <a:pPr lvl="1"/>
            <a:r>
              <a:rPr lang="en-US" dirty="0"/>
              <a:t>Runs jobs in parallel for multiple environments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85F01-AF80-523D-0912-162BACF2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75" y="2712278"/>
            <a:ext cx="6848475" cy="13620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F555BB-639D-533F-AC76-E8AE963A6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55" y="4886325"/>
            <a:ext cx="52006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6500-636B-F71F-9AB7-5CD5C7F2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Cache pip Wheels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65DA7-211E-4B5D-EAE3-BF55EBEEE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Why: Avoid reinstalling dependencies each run</a:t>
            </a:r>
          </a:p>
          <a:p>
            <a:r>
              <a:rPr lang="en-US" dirty="0"/>
              <a:t>Example: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E856A-44B5-997F-28EA-CE962299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26" y="3429000"/>
            <a:ext cx="8077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5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807A-67DC-8449-F534-5CB092EB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OIDC Azure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5304-C1D3-06E4-8CC8-D0D6AAAE0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Authenticate with Azure without storing secrets</a:t>
            </a:r>
          </a:p>
          <a:p>
            <a:r>
              <a:rPr lang="en-IN" b="1" dirty="0"/>
              <a:t>Steps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Configure Azure to trust GitHub’s OIDC tokens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9B393-475C-7B24-70FA-2F439B42B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42" y="2964346"/>
            <a:ext cx="75533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4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FA0D-95B2-FF22-7472-788BF90F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Branch Protection Rules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B44A-5513-0DD7-27AE-A4DDA105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Enforce code quality &amp; security:</a:t>
            </a:r>
          </a:p>
          <a:p>
            <a:pPr lvl="1"/>
            <a:r>
              <a:rPr lang="en-US" dirty="0"/>
              <a:t>Require pull request reviews before merge</a:t>
            </a:r>
          </a:p>
          <a:p>
            <a:pPr lvl="1"/>
            <a:r>
              <a:rPr lang="en-US" dirty="0"/>
              <a:t>Require status checks to pass</a:t>
            </a:r>
          </a:p>
          <a:p>
            <a:pPr lvl="1"/>
            <a:r>
              <a:rPr lang="en-US" dirty="0"/>
              <a:t>Require signed commits</a:t>
            </a:r>
          </a:p>
          <a:p>
            <a:pPr lvl="1"/>
            <a:r>
              <a:rPr lang="en-US" dirty="0"/>
              <a:t>Prevent force pushes and deletions</a:t>
            </a:r>
          </a:p>
          <a:p>
            <a:r>
              <a:rPr lang="en-US" b="1" dirty="0"/>
              <a:t>Settings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Go to </a:t>
            </a:r>
            <a:r>
              <a:rPr lang="en-US" b="1" dirty="0"/>
              <a:t>Settings → Branches → Add Rule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92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FC7F-ECC5-8D92-DA51-E119D9F2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Artefact Retention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082F-7C52-7017-E378-61FA76A4F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Store build/test artefacts for later use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Default retention: 90 days, configurable per upload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63755C-D2D8-5FB8-DFB8-4461E8AC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3253250"/>
            <a:ext cx="58769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972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214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GitHub Actions Workflow &amp; Best Practices </vt:lpstr>
      <vt:lpstr>GitHub Actions Workflow &amp; Best Practices</vt:lpstr>
      <vt:lpstr>Example</vt:lpstr>
      <vt:lpstr>Re-usable Jobs &amp; Matrix </vt:lpstr>
      <vt:lpstr>Cache pip Wheels </vt:lpstr>
      <vt:lpstr>OIDC Azure Login</vt:lpstr>
      <vt:lpstr>Branch Protection Rules </vt:lpstr>
      <vt:lpstr>Artefact Retention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4</cp:revision>
  <dcterms:created xsi:type="dcterms:W3CDTF">2025-08-10T13:40:56Z</dcterms:created>
  <dcterms:modified xsi:type="dcterms:W3CDTF">2025-08-10T13:58:19Z</dcterms:modified>
</cp:coreProperties>
</file>