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1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0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15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7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64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5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5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1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7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50DC-4CEE-4193-B6C5-337E0C8CA1A0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CAB6F4-527D-455C-A84D-70B5AA037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88D9-0FDF-439A-ED8C-D2302B57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Databricks Deployment Workflow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C404-7C03-A2E4-06B4-87794E7D8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8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AB7F-9328-29DD-BBFA-3F425550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bundle.yml</a:t>
            </a:r>
            <a:r>
              <a:rPr lang="en-IN" b="1" dirty="0"/>
              <a:t> env Blocks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4DAA-BADD-C7A4-23D8-7DF65B8E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2"/>
            <a:ext cx="8596668" cy="5635487"/>
          </a:xfrm>
        </p:spPr>
        <p:txBody>
          <a:bodyPr>
            <a:normAutofit/>
          </a:bodyPr>
          <a:lstStyle/>
          <a:p>
            <a:r>
              <a:rPr lang="en-US" dirty="0"/>
              <a:t>Purpose: Define environment-specific configurations in a single </a:t>
            </a:r>
            <a:r>
              <a:rPr lang="en-US" dirty="0" err="1"/>
              <a:t>bundle.yml</a:t>
            </a:r>
            <a:r>
              <a:rPr lang="en-US" dirty="0"/>
              <a:t> file.</a:t>
            </a:r>
          </a:p>
          <a:p>
            <a:r>
              <a:rPr lang="en-IN" b="1" dirty="0"/>
              <a:t>Structure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Best Practice</a:t>
            </a:r>
            <a:r>
              <a:rPr lang="en-US" dirty="0"/>
              <a:t>: Use environment variables for secrets and sensitive data.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93563-C257-7A72-4AD4-EDE10F42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7" y="2340665"/>
            <a:ext cx="6629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17A-4793-206C-F152-3F469B0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 vs Sync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376-AF68-E2E0-82F1-11572216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Deploy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Pushes notebooks, jobs, and configurations to Databricks.</a:t>
            </a:r>
          </a:p>
          <a:p>
            <a:pPr lvl="1"/>
            <a:r>
              <a:rPr lang="en-US" dirty="0"/>
              <a:t>Typically used in CI/CD pipelines.</a:t>
            </a:r>
          </a:p>
          <a:p>
            <a:r>
              <a:rPr lang="en-US" b="1" dirty="0"/>
              <a:t>Sync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Keeps local and remote files in sync during development.</a:t>
            </a:r>
          </a:p>
          <a:p>
            <a:pPr lvl="1"/>
            <a:r>
              <a:rPr lang="en-US" dirty="0"/>
              <a:t>Good for iterative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8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641-201A-B4AE-6980-398D8045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Secret Scopes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587E-3229-FCD9-BD0F-764A3E5C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Securely store and access secrets in Databricks.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Databricks-backed</a:t>
            </a:r>
            <a:r>
              <a:rPr lang="en-US" dirty="0"/>
              <a:t>: Managed within Databricks.</a:t>
            </a:r>
          </a:p>
          <a:p>
            <a:pPr lvl="1"/>
            <a:r>
              <a:rPr lang="en-US" b="1" dirty="0"/>
              <a:t>Azure Key Vault-backed</a:t>
            </a:r>
            <a:r>
              <a:rPr lang="en-US" dirty="0"/>
              <a:t>: Integrates with Azure Key Vault.</a:t>
            </a:r>
          </a:p>
          <a:p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CD9C-C298-2F23-CD6C-FE0EB9DA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43" y="4459356"/>
            <a:ext cx="8096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5377-ABCF-7ABB-DC72-0A719618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Validate &amp; Tag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1F84-B936-E4AE-7DA7-0CBB0D21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Validation:</a:t>
            </a:r>
          </a:p>
          <a:p>
            <a:pPr lvl="1"/>
            <a:r>
              <a:rPr lang="en-IN" dirty="0"/>
              <a:t>Run linting, unit tests, and pipeline checks before deployment.</a:t>
            </a:r>
          </a:p>
          <a:p>
            <a:pPr lvl="1"/>
            <a:r>
              <a:rPr lang="en-IN" dirty="0"/>
              <a:t>Ensure </a:t>
            </a:r>
            <a:r>
              <a:rPr lang="en-IN" dirty="0" err="1"/>
              <a:t>bundle.yml</a:t>
            </a:r>
            <a:r>
              <a:rPr lang="en-IN" dirty="0"/>
              <a:t> syntax correctness.</a:t>
            </a:r>
          </a:p>
          <a:p>
            <a:r>
              <a:rPr lang="en-IN" dirty="0"/>
              <a:t>Tagging:</a:t>
            </a:r>
          </a:p>
          <a:p>
            <a:pPr lvl="1"/>
            <a:r>
              <a:rPr lang="en-IN" dirty="0"/>
              <a:t>Add version tags in Git after successful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56E99-174A-B3A4-39D7-5FAD3B9F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32" y="4380257"/>
            <a:ext cx="5734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2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AC8-E2FB-2F56-C554-4C663B44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Rollback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9C5E-9E08-B726-405F-9351BE01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Revert to a known stable version after a failed deployment.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Redeploy a previous Git tag.</a:t>
            </a:r>
          </a:p>
          <a:p>
            <a:pPr lvl="1"/>
            <a:r>
              <a:rPr lang="en-US" dirty="0"/>
              <a:t>Restore from Databricks job run history or notebook revisions.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0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34E0-63FD-041A-BB72-142C2D85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Promote to Test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AAB9-7924-CF98-BA09-301230E0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Process:</a:t>
            </a:r>
          </a:p>
          <a:p>
            <a:pPr lvl="1"/>
            <a:r>
              <a:rPr lang="en-IN" dirty="0"/>
              <a:t>Deploy validated code from dev to test environment.</a:t>
            </a:r>
          </a:p>
          <a:p>
            <a:pPr lvl="1"/>
            <a:r>
              <a:rPr lang="en-IN" dirty="0"/>
              <a:t>Run integration tests.</a:t>
            </a:r>
          </a:p>
          <a:p>
            <a:pPr lvl="1"/>
            <a:r>
              <a:rPr lang="en-IN" dirty="0"/>
              <a:t>Verify job performance and data outputs.</a:t>
            </a:r>
          </a:p>
          <a:p>
            <a:r>
              <a:rPr lang="en-IN" dirty="0"/>
              <a:t>Tip: Use separate clusters and DBFS paths per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9622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6C70-E077-982D-F8E6-E411CBF8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Auto Release Notes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C4B3-639C-4DB7-8765-2479D0AE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Automatically generate changelogs for each release.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Use GitHub Action or Azure DevOps task to parse commit messages.</a:t>
            </a:r>
          </a:p>
          <a:p>
            <a:pPr lvl="1"/>
            <a:r>
              <a:rPr lang="en-US" dirty="0"/>
              <a:t>Generate a markdown file with features, fixes, and changes.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E9542-6EB3-57B6-D060-F6B8696F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0" y="4100975"/>
            <a:ext cx="5724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0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256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Databricks Deployment Workflow </vt:lpstr>
      <vt:lpstr>bundle.yml env Blocks </vt:lpstr>
      <vt:lpstr>Deploy vs Sync </vt:lpstr>
      <vt:lpstr>Secret Scopes </vt:lpstr>
      <vt:lpstr>Validate &amp; Tag </vt:lpstr>
      <vt:lpstr>Rollback </vt:lpstr>
      <vt:lpstr>Promote to Test </vt:lpstr>
      <vt:lpstr>Auto Release 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2</cp:revision>
  <dcterms:created xsi:type="dcterms:W3CDTF">2025-08-10T14:12:54Z</dcterms:created>
  <dcterms:modified xsi:type="dcterms:W3CDTF">2025-08-10T14:18:23Z</dcterms:modified>
</cp:coreProperties>
</file>