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7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2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7591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6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525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41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89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56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72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1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66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4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1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27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817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47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6076A-B093-49A0-BF6A-8CE835D5FF73}" type="datetimeFigureOut">
              <a:rPr lang="en-IN" smtClean="0"/>
              <a:t>10/08/2025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D9EF5A-9407-44F2-9756-808203A63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8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AB91-8F84-EF11-8496-7C99887BD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Azure Deployment Workflow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2FABB-2237-3EF6-DB91-6C8ECA85D2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244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885B2-499F-7DA6-9148-5217FB24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Azure Deployment Workflow Deep Dive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781A-33A6-B22B-1C54-E3DE58EB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Azure Deployment Workflow Deep Dive</a:t>
            </a:r>
            <a:endParaRPr lang="en-US" dirty="0"/>
          </a:p>
          <a:p>
            <a:pPr lvl="1"/>
            <a:r>
              <a:rPr lang="en-US" dirty="0"/>
              <a:t>ARM vs Bicep export</a:t>
            </a:r>
          </a:p>
          <a:p>
            <a:pPr lvl="1"/>
            <a:r>
              <a:rPr lang="en-US" dirty="0"/>
              <a:t>Parameter files</a:t>
            </a:r>
          </a:p>
          <a:p>
            <a:pPr lvl="1"/>
            <a:r>
              <a:rPr lang="en-US" dirty="0"/>
              <a:t>Linked IR tokens</a:t>
            </a:r>
          </a:p>
          <a:p>
            <a:pPr lvl="1"/>
            <a:r>
              <a:rPr lang="en-US" dirty="0"/>
              <a:t>Build → Release pipeline</a:t>
            </a:r>
          </a:p>
          <a:p>
            <a:pPr lvl="1"/>
            <a:r>
              <a:rPr lang="en-US" dirty="0"/>
              <a:t>Smoke test</a:t>
            </a:r>
          </a:p>
          <a:p>
            <a:pPr lvl="1"/>
            <a:r>
              <a:rPr lang="en-US" dirty="0"/>
              <a:t>Back-out plan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235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CF56-9042-212C-7251-6B42DF1B4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ARM vs Bicep Export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ACDCA-592E-1702-17A3-7788D085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0871"/>
            <a:ext cx="8596668" cy="4550492"/>
          </a:xfrm>
        </p:spPr>
        <p:txBody>
          <a:bodyPr>
            <a:normAutofit/>
          </a:bodyPr>
          <a:lstStyle/>
          <a:p>
            <a:r>
              <a:rPr lang="en-US" dirty="0"/>
              <a:t>ARM (Azure Resource Manager):</a:t>
            </a:r>
          </a:p>
          <a:p>
            <a:pPr lvl="1"/>
            <a:r>
              <a:rPr lang="en-US" dirty="0"/>
              <a:t>JSON-based templates.</a:t>
            </a:r>
          </a:p>
          <a:p>
            <a:pPr lvl="1"/>
            <a:r>
              <a:rPr lang="en-US" dirty="0"/>
              <a:t>Verbose, harder to maintain manually.</a:t>
            </a:r>
          </a:p>
          <a:p>
            <a:r>
              <a:rPr lang="en-US" dirty="0"/>
              <a:t>Bicep:</a:t>
            </a:r>
          </a:p>
          <a:p>
            <a:pPr lvl="1"/>
            <a:r>
              <a:rPr lang="en-US" dirty="0"/>
              <a:t>Domain-specific language for ARM.</a:t>
            </a:r>
          </a:p>
          <a:p>
            <a:pPr lvl="1"/>
            <a:r>
              <a:rPr lang="en-US" dirty="0"/>
              <a:t>More concise, modular, easier to read.</a:t>
            </a:r>
          </a:p>
          <a:p>
            <a:r>
              <a:rPr lang="en-US" dirty="0"/>
              <a:t>Exporting:</a:t>
            </a:r>
          </a:p>
          <a:p>
            <a:pPr lvl="1"/>
            <a:r>
              <a:rPr lang="en-US" dirty="0"/>
              <a:t>ARM templates can be exported from Azure Portal.</a:t>
            </a:r>
          </a:p>
          <a:p>
            <a:pPr lvl="1"/>
            <a:r>
              <a:rPr lang="en-US" dirty="0"/>
              <a:t>Bicep can be generated from ARM JSON using bicep decompile.</a:t>
            </a:r>
          </a:p>
          <a:p>
            <a:r>
              <a:rPr lang="en-US" dirty="0"/>
              <a:t>Best Practice: Maintain source in Bicep, export to ARM only when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5EF8-BE64-40E0-0A0F-FE2B1E8D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Parameter Files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F0B805-1642-D1D2-C2E9-1824380A8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Purpose: Store environment-specific values separately from templates.</a:t>
            </a:r>
          </a:p>
          <a:p>
            <a:r>
              <a:rPr lang="en-IN" dirty="0"/>
              <a:t>Format: JSON for ARM, .</a:t>
            </a:r>
            <a:r>
              <a:rPr lang="en-IN" dirty="0" err="1"/>
              <a:t>parameters.json</a:t>
            </a:r>
            <a:r>
              <a:rPr lang="en-IN" dirty="0"/>
              <a:t> for Bicep.</a:t>
            </a:r>
          </a:p>
          <a:p>
            <a:r>
              <a:rPr lang="en-IN" dirty="0"/>
              <a:t>Benefits:</a:t>
            </a:r>
          </a:p>
          <a:p>
            <a:pPr lvl="1"/>
            <a:r>
              <a:rPr lang="en-IN" dirty="0"/>
              <a:t>Reusability across environments.</a:t>
            </a:r>
          </a:p>
          <a:p>
            <a:pPr lvl="1"/>
            <a:r>
              <a:rPr lang="en-IN" dirty="0"/>
              <a:t>Cleaner separation of code and configuration.</a:t>
            </a:r>
          </a:p>
          <a:p>
            <a:r>
              <a:rPr lang="en-IN" dirty="0"/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39C53E-26A4-DF03-0261-2B1A95032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20" y="4540319"/>
            <a:ext cx="54483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4EA6-D51B-9D03-C6AC-1BF530F9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Linked IR Tokens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B6F8-43D0-66E6-62A5-158292A0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Integration Runtime (IR)</a:t>
            </a:r>
            <a:r>
              <a:rPr lang="en-IN" dirty="0"/>
              <a:t> in Azure Data Factory or Synapse.</a:t>
            </a:r>
          </a:p>
          <a:p>
            <a:r>
              <a:rPr lang="en-IN" b="1" dirty="0"/>
              <a:t>Linked IR Tokens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Allow secure cross-region/cross-subscription data movement.</a:t>
            </a:r>
          </a:p>
          <a:p>
            <a:pPr lvl="1"/>
            <a:r>
              <a:rPr lang="en-IN" dirty="0"/>
              <a:t>Require token-based authentication.</a:t>
            </a:r>
          </a:p>
          <a:p>
            <a:r>
              <a:rPr lang="en-IN" b="1" dirty="0"/>
              <a:t>Best Practice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Store tokens in Azure Key Vault.</a:t>
            </a:r>
          </a:p>
          <a:p>
            <a:pPr lvl="1"/>
            <a:r>
              <a:rPr lang="en-IN" dirty="0"/>
              <a:t>Use Managed Identity where possible.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16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1511-BFDF-0D15-61DE-3822DC3F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Build → Release Pipeline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B1D6-3655-1713-DB34-72C293436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Build Stage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Validate templates.</a:t>
            </a:r>
          </a:p>
          <a:p>
            <a:pPr lvl="1"/>
            <a:r>
              <a:rPr lang="en-IN" dirty="0"/>
              <a:t>Lint Bicep files.</a:t>
            </a:r>
          </a:p>
          <a:p>
            <a:pPr lvl="1"/>
            <a:r>
              <a:rPr lang="en-IN" dirty="0"/>
              <a:t>Package artefacts.</a:t>
            </a:r>
          </a:p>
          <a:p>
            <a:r>
              <a:rPr lang="en-IN" b="1" dirty="0"/>
              <a:t>Release Stage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Deploy to test environment.</a:t>
            </a:r>
          </a:p>
          <a:p>
            <a:pPr lvl="1"/>
            <a:r>
              <a:rPr lang="en-IN" dirty="0"/>
              <a:t>Run smoke tests.</a:t>
            </a:r>
          </a:p>
          <a:p>
            <a:pPr lvl="1"/>
            <a:r>
              <a:rPr lang="en-IN" dirty="0"/>
              <a:t>Approval gate for production.</a:t>
            </a:r>
          </a:p>
          <a:p>
            <a:r>
              <a:rPr lang="en-IN" b="1" dirty="0"/>
              <a:t>Tools</a:t>
            </a:r>
            <a:r>
              <a:rPr lang="en-IN" dirty="0"/>
              <a:t>: Azure DevOps Pipelines, GitHub 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696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767D-285D-2D77-A311-CB9C5410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Smoke Test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BD02D-B740-0BBA-A0E9-DB03E5402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Quick validation of core functionality after deployment.</a:t>
            </a:r>
          </a:p>
          <a:p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API responds to requests.</a:t>
            </a:r>
          </a:p>
          <a:p>
            <a:pPr lvl="1"/>
            <a:r>
              <a:rPr lang="en-US" dirty="0"/>
              <a:t>Data pipeline runs successfully.</a:t>
            </a:r>
          </a:p>
          <a:p>
            <a:r>
              <a:rPr lang="en-US" b="1" dirty="0"/>
              <a:t>Automation</a:t>
            </a:r>
            <a:r>
              <a:rPr lang="en-US" dirty="0"/>
              <a:t>: Include as part of CI/CD post-deployment steps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4325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79DE-2410-C1AB-782C-65D40C51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Back-out Plan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0C18-C772-6BB3-52B1-8E224E58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</a:t>
            </a:r>
            <a:r>
              <a:rPr lang="en-US" dirty="0"/>
              <a:t>: Safely revert changes in case of issues.</a:t>
            </a:r>
          </a:p>
          <a:p>
            <a:r>
              <a:rPr lang="en-US" b="1" dirty="0"/>
              <a:t>Methods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Redeploy previous stable template.</a:t>
            </a:r>
          </a:p>
          <a:p>
            <a:pPr lvl="1"/>
            <a:r>
              <a:rPr lang="en-US" dirty="0"/>
              <a:t>Rollback using deployment history in Azure.</a:t>
            </a:r>
          </a:p>
          <a:p>
            <a:r>
              <a:rPr lang="en-US" b="1" dirty="0"/>
              <a:t>Best Practice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Always keep last known good artefacts.</a:t>
            </a:r>
          </a:p>
          <a:p>
            <a:pPr lvl="1"/>
            <a:r>
              <a:rPr lang="en-US" dirty="0"/>
              <a:t>Document and test rollback procedures.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2561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319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Azure Deployment Workflow </vt:lpstr>
      <vt:lpstr>Azure Deployment Workflow Deep Dive </vt:lpstr>
      <vt:lpstr>ARM vs Bicep Export </vt:lpstr>
      <vt:lpstr>Parameter Files </vt:lpstr>
      <vt:lpstr>Linked IR Tokens </vt:lpstr>
      <vt:lpstr>Build → Release Pipeline </vt:lpstr>
      <vt:lpstr>Smoke Test </vt:lpstr>
      <vt:lpstr>Back-out Plan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2</cp:revision>
  <dcterms:created xsi:type="dcterms:W3CDTF">2025-08-10T14:25:30Z</dcterms:created>
  <dcterms:modified xsi:type="dcterms:W3CDTF">2025-08-10T14:30:37Z</dcterms:modified>
</cp:coreProperties>
</file>