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4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2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4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63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2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5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7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2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2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6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2C1A-3E75-4ADF-97E8-99416F9226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5F363C-2F4D-462A-9B4D-22C8911A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57F2-A110-D4F8-7327-CAFA49343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</a:t>
            </a:r>
            <a:r>
              <a:rPr lang="en-IN" dirty="0" err="1"/>
              <a:t>NiFi</a:t>
            </a:r>
            <a:r>
              <a:rPr lang="en-IN" dirty="0"/>
              <a:t>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002C4-31B3-E10E-0BE8-4627A6691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56D6-D833-B44E-AD06-E4FC1C2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FlowFile</a:t>
            </a:r>
            <a:r>
              <a:rPr lang="en-IN" dirty="0"/>
              <a:t> &amp; Provenance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6EF-FA18-93AE-C2D2-51F8BF89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FlowFile</a:t>
            </a:r>
            <a:r>
              <a:rPr lang="en-IN" dirty="0"/>
              <a:t>: Basic unit of data in </a:t>
            </a:r>
            <a:r>
              <a:rPr lang="en-IN" dirty="0" err="1"/>
              <a:t>NiFi</a:t>
            </a:r>
            <a:r>
              <a:rPr lang="en-IN" dirty="0"/>
              <a:t> (data + attributes)</a:t>
            </a:r>
          </a:p>
          <a:p>
            <a:r>
              <a:rPr lang="en-IN" dirty="0" err="1"/>
              <a:t>FlowFile</a:t>
            </a:r>
            <a:r>
              <a:rPr lang="en-IN" dirty="0"/>
              <a:t> Attributes: Metadata (filename, UUID, etc.)</a:t>
            </a:r>
          </a:p>
          <a:p>
            <a:r>
              <a:rPr lang="en-IN" dirty="0"/>
              <a:t>Provenance Events: Track data lineage (Receive, Modify, Send, Drop)</a:t>
            </a:r>
          </a:p>
          <a:p>
            <a:r>
              <a:rPr lang="en-IN" dirty="0"/>
              <a:t>Provenance Chain: Visual timeline showing each step in a </a:t>
            </a:r>
            <a:r>
              <a:rPr lang="en-IN" dirty="0" err="1"/>
              <a:t>FlowFile's</a:t>
            </a:r>
            <a:r>
              <a:rPr lang="en-IN" dirty="0"/>
              <a:t> life</a:t>
            </a:r>
          </a:p>
        </p:txBody>
      </p:sp>
    </p:spTree>
    <p:extLst>
      <p:ext uri="{BB962C8B-B14F-4D97-AF65-F5344CB8AC3E}">
        <p14:creationId xmlns:p14="http://schemas.microsoft.com/office/powerpoint/2010/main" val="10742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78E6-D710-19DC-39F5-B146AD9E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2674-579B-2C53-7613-5A9A46E6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Definition: Atomic components performing operations (ingest, route, transform, publish)</a:t>
            </a:r>
          </a:p>
          <a:p>
            <a:r>
              <a:rPr lang="en-IN" dirty="0"/>
              <a:t>Categories:</a:t>
            </a:r>
          </a:p>
          <a:p>
            <a:pPr lvl="1"/>
            <a:r>
              <a:rPr lang="en-IN" dirty="0"/>
              <a:t>Input/Output (e.g., </a:t>
            </a:r>
            <a:r>
              <a:rPr lang="en-IN" dirty="0" err="1"/>
              <a:t>GetFile</a:t>
            </a:r>
            <a:r>
              <a:rPr lang="en-IN" dirty="0"/>
              <a:t>, </a:t>
            </a:r>
            <a:r>
              <a:rPr lang="en-IN" dirty="0" err="1"/>
              <a:t>PutKafka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Routing (</a:t>
            </a:r>
            <a:r>
              <a:rPr lang="en-IN" dirty="0" err="1"/>
              <a:t>RouteOnAttribute</a:t>
            </a:r>
            <a:r>
              <a:rPr lang="en-IN" dirty="0"/>
              <a:t>, </a:t>
            </a:r>
            <a:r>
              <a:rPr lang="en-IN" dirty="0" err="1"/>
              <a:t>RouteOnContent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Transformation (</a:t>
            </a:r>
            <a:r>
              <a:rPr lang="en-IN" dirty="0" err="1"/>
              <a:t>UpdateAttribute</a:t>
            </a:r>
            <a:r>
              <a:rPr lang="en-IN" dirty="0"/>
              <a:t>, </a:t>
            </a:r>
            <a:r>
              <a:rPr lang="en-IN" dirty="0" err="1"/>
              <a:t>ReplaceText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System (</a:t>
            </a:r>
            <a:r>
              <a:rPr lang="en-IN" dirty="0" err="1"/>
              <a:t>ExecuteScript</a:t>
            </a:r>
            <a:r>
              <a:rPr lang="en-IN" dirty="0"/>
              <a:t>, </a:t>
            </a:r>
            <a:r>
              <a:rPr lang="en-IN" dirty="0" err="1"/>
              <a:t>InvokeHTTP</a:t>
            </a:r>
            <a:r>
              <a:rPr lang="en-IN" dirty="0"/>
              <a:t>)</a:t>
            </a:r>
          </a:p>
          <a:p>
            <a:r>
              <a:rPr lang="en-IN" dirty="0"/>
              <a:t>Configuration: Properties + Relationships + Scheduling</a:t>
            </a:r>
          </a:p>
        </p:txBody>
      </p:sp>
    </p:spTree>
    <p:extLst>
      <p:ext uri="{BB962C8B-B14F-4D97-AF65-F5344CB8AC3E}">
        <p14:creationId xmlns:p14="http://schemas.microsoft.com/office/powerpoint/2010/main" val="176573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81F1-2DA8-28ED-EBAC-82ECDDC2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Back-pressure &amp; </a:t>
            </a:r>
            <a:r>
              <a:rPr lang="en-IN" dirty="0" err="1"/>
              <a:t>Prioritiser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4605-AF9C-F23B-B7B3-044ACFA2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Back-pressure: Prevent resource overuse by limiting queue size</a:t>
            </a:r>
          </a:p>
          <a:p>
            <a:pPr lvl="1"/>
            <a:r>
              <a:rPr lang="en-US" dirty="0"/>
              <a:t>Thresholds: Object count or total data size</a:t>
            </a:r>
          </a:p>
          <a:p>
            <a:r>
              <a:rPr lang="en-US" dirty="0"/>
              <a:t>Queue </a:t>
            </a:r>
            <a:r>
              <a:rPr lang="en-US" dirty="0" err="1"/>
              <a:t>Prioritizers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In First Out (FIFO)</a:t>
            </a:r>
          </a:p>
          <a:p>
            <a:pPr lvl="1"/>
            <a:r>
              <a:rPr lang="en-US" dirty="0"/>
              <a:t>Last In First Out (LIFO)</a:t>
            </a:r>
          </a:p>
          <a:p>
            <a:pPr lvl="1"/>
            <a:r>
              <a:rPr lang="en-US" dirty="0"/>
              <a:t>Age-based or attribute-based</a:t>
            </a:r>
          </a:p>
          <a:p>
            <a:r>
              <a:rPr lang="en-US" dirty="0"/>
              <a:t>Ensures controlled data flow under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59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992A-673B-7514-4C0F-60F430C5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&amp; Version-Control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4AE9-74C0-E1B4-EDBE-B2D9CF61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Template:</a:t>
            </a:r>
          </a:p>
          <a:p>
            <a:pPr lvl="1"/>
            <a:r>
              <a:rPr lang="en-IN" dirty="0"/>
              <a:t>XML snapshot of a </a:t>
            </a:r>
            <a:r>
              <a:rPr lang="en-IN" dirty="0" err="1"/>
              <a:t>NiFi</a:t>
            </a:r>
            <a:r>
              <a:rPr lang="en-IN" dirty="0"/>
              <a:t> flow</a:t>
            </a:r>
          </a:p>
          <a:p>
            <a:pPr lvl="1"/>
            <a:r>
              <a:rPr lang="en-IN" dirty="0"/>
              <a:t>Reusable and portable</a:t>
            </a:r>
          </a:p>
          <a:p>
            <a:r>
              <a:rPr lang="en-IN" dirty="0"/>
              <a:t>Versioned Flows:</a:t>
            </a:r>
          </a:p>
          <a:p>
            <a:pPr lvl="1"/>
            <a:r>
              <a:rPr lang="en-IN" dirty="0"/>
              <a:t>Track flow changes via </a:t>
            </a:r>
            <a:r>
              <a:rPr lang="en-IN" dirty="0" err="1"/>
              <a:t>NiFi</a:t>
            </a:r>
            <a:r>
              <a:rPr lang="en-IN" dirty="0"/>
              <a:t> Registry</a:t>
            </a:r>
          </a:p>
          <a:p>
            <a:pPr lvl="1"/>
            <a:r>
              <a:rPr lang="en-IN" dirty="0"/>
              <a:t>Supports rollback, promotion</a:t>
            </a:r>
          </a:p>
          <a:p>
            <a:r>
              <a:rPr lang="en-IN" dirty="0"/>
              <a:t>Best Practices:</a:t>
            </a:r>
          </a:p>
          <a:p>
            <a:pPr lvl="1"/>
            <a:r>
              <a:rPr lang="en-IN" dirty="0"/>
              <a:t>Externalize sensitive values</a:t>
            </a:r>
          </a:p>
          <a:p>
            <a:pPr lvl="1"/>
            <a:r>
              <a:rPr lang="en-IN" dirty="0"/>
              <a:t>Modularize complex flows</a:t>
            </a:r>
          </a:p>
        </p:txBody>
      </p:sp>
    </p:spTree>
    <p:extLst>
      <p:ext uri="{BB962C8B-B14F-4D97-AF65-F5344CB8AC3E}">
        <p14:creationId xmlns:p14="http://schemas.microsoft.com/office/powerpoint/2010/main" val="295438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7BD6-9C87-2E0D-BB0F-008B3217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Site-to-Site (HTTPS)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9B9E-FED5-5F89-A183-19F37074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it: Secure data transmission between </a:t>
            </a:r>
            <a:r>
              <a:rPr lang="en-IN" dirty="0" err="1"/>
              <a:t>NiFi</a:t>
            </a:r>
            <a:r>
              <a:rPr lang="en-IN" dirty="0"/>
              <a:t> instances</a:t>
            </a:r>
          </a:p>
          <a:p>
            <a:r>
              <a:rPr lang="en-IN" dirty="0"/>
              <a:t>Types: RAW (TCP) and HTTP(S)</a:t>
            </a:r>
          </a:p>
          <a:p>
            <a:r>
              <a:rPr lang="en-IN" dirty="0"/>
              <a:t>Benefits:</a:t>
            </a:r>
          </a:p>
          <a:p>
            <a:pPr lvl="1"/>
            <a:r>
              <a:rPr lang="en-IN" dirty="0"/>
              <a:t>Load balancing between nodes</a:t>
            </a:r>
          </a:p>
          <a:p>
            <a:pPr lvl="1"/>
            <a:r>
              <a:rPr lang="en-IN" dirty="0"/>
              <a:t>Secure and scalable</a:t>
            </a:r>
          </a:p>
          <a:p>
            <a:r>
              <a:rPr lang="en-IN" dirty="0"/>
              <a:t>Config Includes:</a:t>
            </a:r>
          </a:p>
          <a:p>
            <a:pPr lvl="1"/>
            <a:r>
              <a:rPr lang="en-IN" dirty="0"/>
              <a:t>Remote Process Groups (RPGs)</a:t>
            </a:r>
          </a:p>
          <a:p>
            <a:pPr lvl="1"/>
            <a:r>
              <a:rPr lang="en-IN" dirty="0"/>
              <a:t>Port configuration</a:t>
            </a:r>
          </a:p>
          <a:p>
            <a:pPr lvl="1"/>
            <a:r>
              <a:rPr lang="en-IN" dirty="0"/>
              <a:t>Secure certificates (TLS)</a:t>
            </a:r>
          </a:p>
        </p:txBody>
      </p:sp>
    </p:spTree>
    <p:extLst>
      <p:ext uri="{BB962C8B-B14F-4D97-AF65-F5344CB8AC3E}">
        <p14:creationId xmlns:p14="http://schemas.microsoft.com/office/powerpoint/2010/main" val="20971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D9E0-3132-4304-8605-304D3B4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Administration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7266-DDB1-BBFA-BAF6-D27B5B0C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Cluster Coordinator:</a:t>
            </a:r>
            <a:r>
              <a:rPr lang="en-IN" dirty="0"/>
              <a:t> Assigns node roles, manages heartbeats</a:t>
            </a:r>
          </a:p>
          <a:p>
            <a:r>
              <a:rPr lang="en-IN" b="1" dirty="0"/>
              <a:t>Primary Node:</a:t>
            </a:r>
            <a:r>
              <a:rPr lang="en-IN" dirty="0"/>
              <a:t> Executes specific tasks (like SFTP pulls)</a:t>
            </a:r>
          </a:p>
          <a:p>
            <a:r>
              <a:rPr lang="en-IN" b="1" dirty="0"/>
              <a:t>Zookeeper:</a:t>
            </a:r>
            <a:r>
              <a:rPr lang="en-IN" dirty="0"/>
              <a:t> Optional for leader election</a:t>
            </a:r>
          </a:p>
          <a:p>
            <a:r>
              <a:rPr lang="en-IN" b="1" dirty="0"/>
              <a:t>Monitoring Tools:</a:t>
            </a:r>
            <a:r>
              <a:rPr lang="en-IN" dirty="0"/>
              <a:t> </a:t>
            </a:r>
            <a:r>
              <a:rPr lang="en-IN" dirty="0" err="1"/>
              <a:t>NiFi</a:t>
            </a:r>
            <a:r>
              <a:rPr lang="en-IN" dirty="0"/>
              <a:t> UI, Provenance viewer, logs</a:t>
            </a:r>
          </a:p>
          <a:p>
            <a:r>
              <a:rPr lang="en-IN" b="1" dirty="0"/>
              <a:t>Security:</a:t>
            </a:r>
            <a:r>
              <a:rPr lang="en-IN" dirty="0"/>
              <a:t> Users/groups, policies, LDAP/Kerberos, TLS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74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078-FBF8-3E38-68AE-DC0A474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65E6-7451-4C4A-0798-1AD8F3AC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provides robust, scalable flow-based programming</a:t>
            </a:r>
          </a:p>
          <a:p>
            <a:r>
              <a:rPr lang="en-US" dirty="0"/>
              <a:t>Key capabilities:</a:t>
            </a:r>
          </a:p>
          <a:p>
            <a:pPr lvl="1"/>
            <a:r>
              <a:rPr lang="en-US" dirty="0"/>
              <a:t>Data lineage via Provenance</a:t>
            </a:r>
          </a:p>
          <a:p>
            <a:pPr lvl="1"/>
            <a:r>
              <a:rPr lang="en-US" dirty="0"/>
              <a:t>Powerful processors for orchestration</a:t>
            </a:r>
          </a:p>
          <a:p>
            <a:pPr lvl="1"/>
            <a:r>
              <a:rPr lang="en-US" dirty="0"/>
              <a:t>Built-in fault tolerance and scaling</a:t>
            </a:r>
          </a:p>
          <a:p>
            <a:r>
              <a:rPr lang="en-US" dirty="0"/>
              <a:t>Admins must configure clusters, templates, and secure 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89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335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Apache NiFi Concepts</vt:lpstr>
      <vt:lpstr>FlowFile &amp; Provenance Chain</vt:lpstr>
      <vt:lpstr>Core Processors</vt:lpstr>
      <vt:lpstr>Back-pressure &amp; Prioritiser</vt:lpstr>
      <vt:lpstr>Template &amp; Version-Control Registry</vt:lpstr>
      <vt:lpstr>Site-to-Site (HTTPS)</vt:lpstr>
      <vt:lpstr>Cluster Administration Basics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9</cp:revision>
  <dcterms:created xsi:type="dcterms:W3CDTF">2025-07-27T19:41:24Z</dcterms:created>
  <dcterms:modified xsi:type="dcterms:W3CDTF">2025-07-27T19:49:19Z</dcterms:modified>
</cp:coreProperties>
</file>