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16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1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431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4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365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2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53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0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5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3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62CB-7304-49A0-B0C8-985EEFACC4F8}" type="datetimeFigureOut">
              <a:rPr lang="en-IN" smtClean="0"/>
              <a:t>28/07/2025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3743E2-57F2-4CA9-BD2D-6DB910BE6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3F88-5861-08AF-59B5-AFC6A9AC1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Great Expectations CLI &amp; Enterprise Integration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A393A-A54F-952F-8D24-295688F8A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25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D257-5E4B-3B4A-5B56-F90102D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GE in Enterprise Pipelines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FF07-883B-30B0-71FB-3EED3926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Automated, scalable, and testable data quality rules</a:t>
            </a:r>
          </a:p>
          <a:p>
            <a:r>
              <a:rPr lang="en-US" dirty="0"/>
              <a:t>Fast onboarding with auto-profiler</a:t>
            </a:r>
          </a:p>
          <a:p>
            <a:r>
              <a:rPr lang="en-US" dirty="0"/>
              <a:t>Customizable expectations for any use case</a:t>
            </a:r>
          </a:p>
          <a:p>
            <a:r>
              <a:rPr lang="en-US" dirty="0"/>
              <a:t>Integration with observability and governance platforms</a:t>
            </a:r>
          </a:p>
          <a:p>
            <a:r>
              <a:rPr lang="en-US" dirty="0"/>
              <a:t>Accelerates compliance and auditing readiness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47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360C-EA10-52EE-FDD8-0038C0A3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363D-C1A3-6093-B654-3C2196A2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Great Expectations combines CLI ease with enterprise-grade integrations</a:t>
            </a:r>
          </a:p>
          <a:p>
            <a:r>
              <a:rPr lang="en-IN" dirty="0"/>
              <a:t>Key takeaways:</a:t>
            </a:r>
          </a:p>
          <a:p>
            <a:pPr lvl="1"/>
            <a:r>
              <a:rPr lang="en-IN" dirty="0"/>
              <a:t>Auto-profile + regex/range rules → fast onboarding</a:t>
            </a:r>
          </a:p>
          <a:p>
            <a:pPr lvl="1"/>
            <a:r>
              <a:rPr lang="en-IN" dirty="0"/>
              <a:t>Scheduled checkpoints + webhooks → observability</a:t>
            </a:r>
          </a:p>
          <a:p>
            <a:pPr lvl="1"/>
            <a:r>
              <a:rPr lang="en-IN" dirty="0"/>
              <a:t>Lineage mapping + Purview registration → governance</a:t>
            </a:r>
          </a:p>
          <a:p>
            <a:r>
              <a:rPr lang="en-IN" dirty="0"/>
              <a:t>Future roadmap includes deeper Spark, Delta, and Unity </a:t>
            </a:r>
            <a:r>
              <a:rPr lang="en-IN" dirty="0" err="1"/>
              <a:t>Catalog</a:t>
            </a:r>
            <a:r>
              <a:rPr lang="en-IN" dirty="0"/>
              <a:t> support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44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C264-7BD4-5371-2BE7-6EB2AF3F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Great Expectations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9A34-0D18-3F8A-1048-B23281EF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Great Expectations (GE) is an open-source data quality framework</a:t>
            </a:r>
          </a:p>
          <a:p>
            <a:r>
              <a:rPr lang="en-IN" dirty="0"/>
              <a:t>Enables validation, profiling, and documentation of data pipelines</a:t>
            </a:r>
          </a:p>
          <a:p>
            <a:r>
              <a:rPr lang="en-IN" dirty="0"/>
              <a:t>Supports integration with:</a:t>
            </a:r>
          </a:p>
          <a:p>
            <a:pPr lvl="1"/>
            <a:r>
              <a:rPr lang="en-IN" dirty="0"/>
              <a:t>Pandas, Spark, SQL databases</a:t>
            </a:r>
          </a:p>
          <a:p>
            <a:pPr lvl="1"/>
            <a:r>
              <a:rPr lang="en-IN" dirty="0"/>
              <a:t>Cloud storage: S3, GCS, Azure Blob</a:t>
            </a:r>
          </a:p>
          <a:p>
            <a:pPr lvl="1"/>
            <a:r>
              <a:rPr lang="en-IN" dirty="0"/>
              <a:t>Workflow tools: Airflow, DBT, Prefect</a:t>
            </a:r>
          </a:p>
          <a:p>
            <a:r>
              <a:rPr lang="en-IN" dirty="0"/>
              <a:t>Offers CLI, Python SDK, and UI for managing expectations and checkpoints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33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9CC7-5B87-AF88-AFA6-A4922B76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Great Expectations CLI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59C4-6E5C-9FE1-966B-F3B80A0F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Command-line tool for managing Great Expectations projects</a:t>
            </a:r>
          </a:p>
          <a:p>
            <a:r>
              <a:rPr lang="en-US" dirty="0"/>
              <a:t>Key CLI commands:</a:t>
            </a:r>
          </a:p>
          <a:p>
            <a:pPr lvl="1"/>
            <a:r>
              <a:rPr lang="en-US" dirty="0" err="1"/>
              <a:t>great_expectations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 initializes a new GE project</a:t>
            </a:r>
          </a:p>
          <a:p>
            <a:pPr lvl="1"/>
            <a:r>
              <a:rPr lang="en-US" dirty="0"/>
              <a:t>suite new – creates a new expectation suite</a:t>
            </a:r>
          </a:p>
          <a:p>
            <a:pPr lvl="1"/>
            <a:r>
              <a:rPr lang="en-US" dirty="0"/>
              <a:t>checkpoint new – sets up validation checkpoints</a:t>
            </a:r>
          </a:p>
          <a:p>
            <a:pPr lvl="1"/>
            <a:r>
              <a:rPr lang="en-US" dirty="0"/>
              <a:t>docs build – generates data documentation site</a:t>
            </a:r>
          </a:p>
          <a:p>
            <a:r>
              <a:rPr lang="en-US" dirty="0"/>
              <a:t>CLI enables version control, automation, and CI/CD integration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82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C02E-C4D7-CACD-3FDF-C8A84D71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Auto-profile Inference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8B65-72CB-E8F0-38B6-DE885E2E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Auto-profiler generates expectation suites by scanning dataset</a:t>
            </a:r>
          </a:p>
          <a:p>
            <a:r>
              <a:rPr lang="en-IN" dirty="0"/>
              <a:t>CLI command: </a:t>
            </a:r>
            <a:r>
              <a:rPr lang="en-IN" dirty="0" err="1"/>
              <a:t>great_expectations</a:t>
            </a:r>
            <a:r>
              <a:rPr lang="en-IN" dirty="0"/>
              <a:t> suite scaffold [</a:t>
            </a:r>
            <a:r>
              <a:rPr lang="en-IN" dirty="0" err="1"/>
              <a:t>suite_name</a:t>
            </a:r>
            <a:r>
              <a:rPr lang="en-IN" dirty="0"/>
              <a:t>]</a:t>
            </a:r>
          </a:p>
          <a:p>
            <a:r>
              <a:rPr lang="en-IN" dirty="0"/>
              <a:t>Automatically infers:</a:t>
            </a:r>
          </a:p>
          <a:p>
            <a:pPr lvl="1"/>
            <a:r>
              <a:rPr lang="en-IN" dirty="0"/>
              <a:t>Column data types</a:t>
            </a:r>
          </a:p>
          <a:p>
            <a:pPr lvl="1"/>
            <a:r>
              <a:rPr lang="en-IN" dirty="0"/>
              <a:t>Value ranges (min/max)</a:t>
            </a:r>
          </a:p>
          <a:p>
            <a:pPr lvl="1"/>
            <a:r>
              <a:rPr lang="en-IN" dirty="0"/>
              <a:t>Null presence and proportion</a:t>
            </a:r>
          </a:p>
          <a:p>
            <a:pPr lvl="1"/>
            <a:r>
              <a:rPr lang="en-IN" dirty="0"/>
              <a:t>Uniqueness and pattern conformity</a:t>
            </a:r>
          </a:p>
          <a:p>
            <a:r>
              <a:rPr lang="en-IN" dirty="0"/>
              <a:t>Helps create baseline expectations quickly for new data sources</a:t>
            </a:r>
          </a:p>
        </p:txBody>
      </p:sp>
    </p:spTree>
    <p:extLst>
      <p:ext uri="{BB962C8B-B14F-4D97-AF65-F5344CB8AC3E}">
        <p14:creationId xmlns:p14="http://schemas.microsoft.com/office/powerpoint/2010/main" val="372606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78B2-D994-5EEB-1C81-66B73055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Regex / Range / Completeness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0ECB-E9C0-AFF9-B0D7-5485DCC3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589670"/>
          </a:xfrm>
        </p:spPr>
        <p:txBody>
          <a:bodyPr>
            <a:normAutofit/>
          </a:bodyPr>
          <a:lstStyle/>
          <a:p>
            <a:r>
              <a:rPr lang="en-IN" dirty="0"/>
              <a:t>Regex Validation:</a:t>
            </a:r>
          </a:p>
          <a:p>
            <a:pPr lvl="1"/>
            <a:r>
              <a:rPr lang="en-IN" dirty="0" err="1"/>
              <a:t>expect_column_values_to_match_regex</a:t>
            </a:r>
            <a:endParaRPr lang="en-IN" dirty="0"/>
          </a:p>
          <a:p>
            <a:pPr lvl="1"/>
            <a:r>
              <a:rPr lang="en-IN" dirty="0"/>
              <a:t>Useful for validating emails, phone numbers, codes</a:t>
            </a:r>
          </a:p>
          <a:p>
            <a:r>
              <a:rPr lang="en-IN" dirty="0"/>
              <a:t>Range Checks:</a:t>
            </a:r>
          </a:p>
          <a:p>
            <a:pPr lvl="1"/>
            <a:r>
              <a:rPr lang="en-IN" dirty="0" err="1"/>
              <a:t>expect_column_values_to_be_between</a:t>
            </a:r>
            <a:endParaRPr lang="en-IN" dirty="0"/>
          </a:p>
          <a:p>
            <a:pPr lvl="1"/>
            <a:r>
              <a:rPr lang="en-IN" dirty="0"/>
              <a:t>Set min and max thresholds for numerical fields</a:t>
            </a:r>
          </a:p>
          <a:p>
            <a:r>
              <a:rPr lang="en-IN" dirty="0"/>
              <a:t>Completeness Rules:</a:t>
            </a:r>
          </a:p>
          <a:p>
            <a:pPr lvl="1"/>
            <a:r>
              <a:rPr lang="en-IN" dirty="0" err="1"/>
              <a:t>expect_column_values_to_not_be_null</a:t>
            </a:r>
            <a:endParaRPr lang="en-IN" dirty="0"/>
          </a:p>
          <a:p>
            <a:pPr lvl="1"/>
            <a:r>
              <a:rPr lang="en-IN" dirty="0"/>
              <a:t>Monitor nulls in critical fields</a:t>
            </a:r>
          </a:p>
          <a:p>
            <a:r>
              <a:rPr lang="en-IN" dirty="0"/>
              <a:t>Enables comprehensive validation coverage</a:t>
            </a:r>
          </a:p>
        </p:txBody>
      </p:sp>
    </p:spTree>
    <p:extLst>
      <p:ext uri="{BB962C8B-B14F-4D97-AF65-F5344CB8AC3E}">
        <p14:creationId xmlns:p14="http://schemas.microsoft.com/office/powerpoint/2010/main" val="241662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C3F7-87D1-C5EA-4AAA-9CB06F60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Checkpoint Scheduling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A915-7983-930F-BCB0-327ADD40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9663"/>
          </a:xfrm>
        </p:spPr>
        <p:txBody>
          <a:bodyPr/>
          <a:lstStyle/>
          <a:p>
            <a:r>
              <a:rPr lang="en-IN" dirty="0"/>
              <a:t>Checkpoints define when and how expectations are run</a:t>
            </a:r>
          </a:p>
          <a:p>
            <a:r>
              <a:rPr lang="en-IN" dirty="0"/>
              <a:t>Configured via YAML (checkpoints/) or Python API</a:t>
            </a:r>
          </a:p>
          <a:p>
            <a:r>
              <a:rPr lang="en-IN" dirty="0"/>
              <a:t>Schedule checkpoints using:</a:t>
            </a:r>
          </a:p>
          <a:p>
            <a:pPr lvl="1"/>
            <a:r>
              <a:rPr lang="en-IN" dirty="0"/>
              <a:t>Airflow DAGs</a:t>
            </a:r>
          </a:p>
          <a:p>
            <a:pPr lvl="1"/>
            <a:r>
              <a:rPr lang="en-IN" dirty="0"/>
              <a:t>Cron jobs</a:t>
            </a:r>
          </a:p>
          <a:p>
            <a:pPr lvl="1"/>
            <a:r>
              <a:rPr lang="en-IN" dirty="0"/>
              <a:t>Azure Data Factory pipelines</a:t>
            </a:r>
          </a:p>
          <a:p>
            <a:r>
              <a:rPr lang="en-IN" dirty="0"/>
              <a:t>Example command:</a:t>
            </a:r>
          </a:p>
          <a:p>
            <a:pPr lvl="1"/>
            <a:r>
              <a:rPr lang="en-IN" dirty="0" err="1"/>
              <a:t>great_expectations</a:t>
            </a:r>
            <a:r>
              <a:rPr lang="en-IN" dirty="0"/>
              <a:t> checkpoint run </a:t>
            </a:r>
            <a:r>
              <a:rPr lang="en-IN" dirty="0" err="1"/>
              <a:t>sales_data_checkpoint</a:t>
            </a:r>
            <a:endParaRPr lang="en-IN" dirty="0"/>
          </a:p>
          <a:p>
            <a:r>
              <a:rPr lang="en-IN" dirty="0"/>
              <a:t>Ensures validation at every stage of ETL pipeline</a:t>
            </a:r>
          </a:p>
        </p:txBody>
      </p:sp>
    </p:spTree>
    <p:extLst>
      <p:ext uri="{BB962C8B-B14F-4D97-AF65-F5344CB8AC3E}">
        <p14:creationId xmlns:p14="http://schemas.microsoft.com/office/powerpoint/2010/main" val="11236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A997-B742-673C-56BB-460DD43D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Webhook Alerting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B9749-7111-174A-A3B8-8578AA08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9968"/>
          </a:xfrm>
        </p:spPr>
        <p:txBody>
          <a:bodyPr/>
          <a:lstStyle/>
          <a:p>
            <a:r>
              <a:rPr lang="en-IN" dirty="0"/>
              <a:t>GE supports automated notifications on validation outcomes</a:t>
            </a:r>
          </a:p>
          <a:p>
            <a:r>
              <a:rPr lang="en-IN" dirty="0"/>
              <a:t>Supported alert channels:</a:t>
            </a:r>
          </a:p>
          <a:p>
            <a:pPr lvl="1"/>
            <a:r>
              <a:rPr lang="en-IN" dirty="0"/>
              <a:t>Slack, Teams, PagerDuty</a:t>
            </a:r>
          </a:p>
          <a:p>
            <a:pPr lvl="1"/>
            <a:r>
              <a:rPr lang="en-IN" dirty="0"/>
              <a:t>Custom Webhook endpoints</a:t>
            </a:r>
          </a:p>
          <a:p>
            <a:r>
              <a:rPr lang="en-IN" dirty="0"/>
              <a:t>Configured in </a:t>
            </a:r>
            <a:r>
              <a:rPr lang="en-IN" dirty="0" err="1"/>
              <a:t>action_list</a:t>
            </a:r>
            <a:r>
              <a:rPr lang="en-IN" dirty="0"/>
              <a:t> of checkpoint config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- name: </a:t>
            </a:r>
            <a:r>
              <a:rPr lang="en-IN" dirty="0" err="1"/>
              <a:t>send_webhook_alert</a:t>
            </a:r>
            <a:r>
              <a:rPr lang="en-IN" dirty="0"/>
              <a:t>  action: </a:t>
            </a:r>
            <a:r>
              <a:rPr lang="en-IN" dirty="0" err="1"/>
              <a:t>great_expectations.actions.UpdateDataDocsAction</a:t>
            </a:r>
            <a:r>
              <a:rPr lang="en-IN" dirty="0"/>
              <a:t>  payload: "Validation failed for orders dataset.“</a:t>
            </a:r>
          </a:p>
          <a:p>
            <a:r>
              <a:rPr lang="en-IN" dirty="0"/>
              <a:t>Promotes real-time observability and data quality SLAs</a:t>
            </a:r>
          </a:p>
        </p:txBody>
      </p:sp>
    </p:spTree>
    <p:extLst>
      <p:ext uri="{BB962C8B-B14F-4D97-AF65-F5344CB8AC3E}">
        <p14:creationId xmlns:p14="http://schemas.microsoft.com/office/powerpoint/2010/main" val="95358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8EA6-891D-AC2B-9F0A-1B26E2A0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Source→Target</a:t>
            </a:r>
            <a:r>
              <a:rPr lang="en-IN" b="1" dirty="0"/>
              <a:t> Mapping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3C66-32C9-C792-A91F-5CB9E876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69791"/>
          </a:xfrm>
        </p:spPr>
        <p:txBody>
          <a:bodyPr>
            <a:normAutofit/>
          </a:bodyPr>
          <a:lstStyle/>
          <a:p>
            <a:r>
              <a:rPr lang="en-IN" dirty="0"/>
              <a:t>Helps define and visualize data lineage across stages:</a:t>
            </a:r>
          </a:p>
          <a:p>
            <a:pPr lvl="1"/>
            <a:r>
              <a:rPr lang="en-IN" dirty="0"/>
              <a:t>Bronze → Silver → Gold</a:t>
            </a:r>
          </a:p>
          <a:p>
            <a:r>
              <a:rPr lang="en-IN" dirty="0"/>
              <a:t>Use expectation suites at source and target to:</a:t>
            </a:r>
          </a:p>
          <a:p>
            <a:pPr lvl="1"/>
            <a:r>
              <a:rPr lang="en-IN" dirty="0"/>
              <a:t>Validate schema drift</a:t>
            </a:r>
          </a:p>
          <a:p>
            <a:pPr lvl="1"/>
            <a:r>
              <a:rPr lang="en-IN" dirty="0"/>
              <a:t>Ensure record count alignment</a:t>
            </a:r>
          </a:p>
          <a:p>
            <a:pPr lvl="1"/>
            <a:r>
              <a:rPr lang="en-IN" dirty="0"/>
              <a:t>Track transformation accuracy</a:t>
            </a:r>
          </a:p>
          <a:p>
            <a:r>
              <a:rPr lang="en-IN" dirty="0"/>
              <a:t>Supports metadata tagging for pipeline stages</a:t>
            </a:r>
          </a:p>
          <a:p>
            <a:r>
              <a:rPr lang="en-IN" dirty="0"/>
              <a:t>Forms the basis for lineage integration with governance tools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10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E35A-391B-D1A8-D7CA-1C6571E5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Purview Lineage Registration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8803-9425-0E06-BC5C-15BE1A5A7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470"/>
            <a:ext cx="8596668" cy="4830417"/>
          </a:xfrm>
        </p:spPr>
        <p:txBody>
          <a:bodyPr>
            <a:normAutofit/>
          </a:bodyPr>
          <a:lstStyle/>
          <a:p>
            <a:r>
              <a:rPr lang="en-IN" dirty="0"/>
              <a:t>Integrate GE with Azure Purview to register:</a:t>
            </a:r>
          </a:p>
          <a:p>
            <a:pPr lvl="1"/>
            <a:r>
              <a:rPr lang="en-IN" dirty="0"/>
              <a:t>Datasets</a:t>
            </a:r>
          </a:p>
          <a:p>
            <a:pPr lvl="1"/>
            <a:r>
              <a:rPr lang="en-IN" dirty="0"/>
              <a:t>Expectation suites</a:t>
            </a:r>
          </a:p>
          <a:p>
            <a:pPr lvl="1"/>
            <a:r>
              <a:rPr lang="en-IN" dirty="0"/>
              <a:t>Checkpoint results</a:t>
            </a:r>
          </a:p>
          <a:p>
            <a:r>
              <a:rPr lang="en-IN" dirty="0"/>
              <a:t>Benefits:</a:t>
            </a:r>
          </a:p>
          <a:p>
            <a:pPr lvl="1"/>
            <a:r>
              <a:rPr lang="en-IN" dirty="0"/>
              <a:t>View validation metadata alongside asset lineage</a:t>
            </a:r>
          </a:p>
          <a:p>
            <a:pPr lvl="1"/>
            <a:r>
              <a:rPr lang="en-IN" dirty="0"/>
              <a:t>Track how data quality evolves over time</a:t>
            </a:r>
          </a:p>
          <a:p>
            <a:pPr lvl="1"/>
            <a:r>
              <a:rPr lang="en-IN" dirty="0"/>
              <a:t>Enable impact analysis from failed validations</a:t>
            </a:r>
          </a:p>
          <a:p>
            <a:r>
              <a:rPr lang="en-IN" dirty="0"/>
              <a:t>Implementation options:</a:t>
            </a:r>
          </a:p>
          <a:p>
            <a:pPr lvl="1"/>
            <a:r>
              <a:rPr lang="en-IN" dirty="0"/>
              <a:t>REST API integration</a:t>
            </a:r>
          </a:p>
          <a:p>
            <a:pPr lvl="1"/>
            <a:r>
              <a:rPr lang="en-IN" dirty="0"/>
              <a:t>Custom Python hooks in GE checkpoints</a:t>
            </a:r>
          </a:p>
          <a:p>
            <a:pPr lvl="1"/>
            <a:r>
              <a:rPr lang="en-IN" dirty="0"/>
              <a:t>Azure Function for metadata publishing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575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Great Expectations CLI &amp; Enterprise Integration </vt:lpstr>
      <vt:lpstr>Introduction to Great Expectations </vt:lpstr>
      <vt:lpstr>Great Expectations CLI Overview </vt:lpstr>
      <vt:lpstr>Auto-profile Inference </vt:lpstr>
      <vt:lpstr>Regex / Range / Completeness Rules </vt:lpstr>
      <vt:lpstr>Checkpoint Scheduling </vt:lpstr>
      <vt:lpstr>Webhook Alerting </vt:lpstr>
      <vt:lpstr>Source→Target Mapping </vt:lpstr>
      <vt:lpstr>Purview Lineage Registration </vt:lpstr>
      <vt:lpstr>Benefits of GE in Enterprise Pipelines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13</cp:revision>
  <dcterms:created xsi:type="dcterms:W3CDTF">2025-07-27T20:40:21Z</dcterms:created>
  <dcterms:modified xsi:type="dcterms:W3CDTF">2025-07-27T20:53:41Z</dcterms:modified>
</cp:coreProperties>
</file>