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4492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7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590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40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17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9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5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6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1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7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9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Governance &amp; Security Features in Databricks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ACLs · Row Filters · Masking · Tags · Lineage · Logs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Catalog-Schema-Table ACL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Access control applies in descending hierarchy: Catalog &gt; Schema &gt; Table</a:t>
            </a:r>
          </a:p>
          <a:p>
            <a:r>
              <a:t>Catalog ACL: Controls who can view or manage schemas and tables within</a:t>
            </a:r>
          </a:p>
          <a:p>
            <a:r>
              <a:t>Schema ACL: Controls table creation and schema modification</a:t>
            </a:r>
          </a:p>
          <a:p>
            <a:r>
              <a:t>Table ACL: Fine-grained control over SELECT, INSERT, UPDATE, DELETE</a:t>
            </a:r>
          </a:p>
          <a:p>
            <a:r>
              <a:t>Privileges can be inherited unless overridden at a lower level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Row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Enforces row-level security dynamically based on user identity or session variables</a:t>
            </a:r>
          </a:p>
          <a:p>
            <a:r>
              <a:t>Filters applied using SQL expressions like `country = current_user_country()`</a:t>
            </a:r>
          </a:p>
          <a:p>
            <a:r>
              <a:t>Allows multi-tenant isolation within a single table</a:t>
            </a:r>
          </a:p>
          <a:p>
            <a:r>
              <a:t>Maintains consistent query performance with predicate pushdown</a:t>
            </a:r>
          </a:p>
          <a:p>
            <a:r>
              <a:t>Integrated with Unity Catalog policies in Databricks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Column-Mask UDF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Used to hide or transform sensitive column data at query time</a:t>
            </a:r>
          </a:p>
          <a:p>
            <a:r>
              <a:t>Custom UDF logic based on user roles (e.g., mask SSN unless admin)</a:t>
            </a:r>
          </a:p>
          <a:p>
            <a:r>
              <a:t>Applies at the schema level via Unity Catalog policies</a:t>
            </a:r>
          </a:p>
          <a:p>
            <a:r>
              <a:t>Useful for obfuscating PII or business-sensitive metrics</a:t>
            </a:r>
          </a:p>
          <a:p>
            <a:r>
              <a:t>Can support conditional masking (e.g., null out, hash, partial show)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Tag PII &amp; GDPR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Unity Catalog supports data tagging for PII, PCI, GDPR, HIPAA, etc.</a:t>
            </a:r>
          </a:p>
          <a:p>
            <a:r>
              <a:t>Tags are metadata labels attached to columns or tables</a:t>
            </a:r>
          </a:p>
          <a:p>
            <a:r>
              <a:t>Enable automation of security policies based on tags</a:t>
            </a:r>
          </a:p>
          <a:p>
            <a:r>
              <a:t>Useful for lineage tracking, masking, and compliance scanning</a:t>
            </a:r>
          </a:p>
          <a:p>
            <a:r>
              <a:t>Tags can trigger alerts or automated audits when policies are violated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Lineage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Visual tool to trace data flow from source to dashboard</a:t>
            </a:r>
          </a:p>
          <a:p>
            <a:r>
              <a:t>Includes column-level lineage to understand data transformations</a:t>
            </a:r>
          </a:p>
          <a:p>
            <a:r>
              <a:t>Tracks jobs, notebooks, workflows that touch the data</a:t>
            </a:r>
          </a:p>
          <a:p>
            <a:r>
              <a:t>Helps in impact analysis, root cause analysis, and auditing</a:t>
            </a:r>
          </a:p>
          <a:p>
            <a:r>
              <a:t>Supports filtering by asset type, user, or time window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Audit Logs → Log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Audit logs capture access, modifications, and permission changes</a:t>
            </a:r>
          </a:p>
          <a:p>
            <a:r>
              <a:t>Log export to external systems like Azure Log Analytics or Splunk</a:t>
            </a:r>
          </a:p>
          <a:p>
            <a:r>
              <a:t>Used for security monitoring, compliance reporting, and usage tracking</a:t>
            </a:r>
          </a:p>
          <a:p>
            <a:r>
              <a:t>Alerts can be configured on suspicious or unauthorized activities</a:t>
            </a:r>
          </a:p>
          <a:p>
            <a:r>
              <a:t>Long-term retention enables forensic analysis and trends tracking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356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Data Governance &amp; Security Features in Databricks</vt:lpstr>
      <vt:lpstr>Catalog-Schema-Table ACL Hierarchy</vt:lpstr>
      <vt:lpstr>Dynamic Row Filters</vt:lpstr>
      <vt:lpstr>Column-Mask UDF</vt:lpstr>
      <vt:lpstr>Tag PII &amp; GDPR Flags</vt:lpstr>
      <vt:lpstr>Lineage Explorer</vt:lpstr>
      <vt:lpstr>Audit Logs → Log Analytics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2</cp:revision>
  <dcterms:created xsi:type="dcterms:W3CDTF">2013-01-27T09:14:16Z</dcterms:created>
  <dcterms:modified xsi:type="dcterms:W3CDTF">2025-07-28T04:04:36Z</dcterms:modified>
  <cp:category/>
</cp:coreProperties>
</file>