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43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75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641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48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57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63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2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3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44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2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7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9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Orientation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 Environment • Git &amp; CLI • Azure Setup • Collaboration Readiness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Kanban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Kanban Overview: Visual task management system using boards and cards</a:t>
            </a:r>
            <a:endParaRPr lang="en-US" dirty="0"/>
          </a:p>
          <a:p>
            <a:pPr>
              <a:defRPr sz="1800">
                <a:latin typeface="Calibri"/>
              </a:defRPr>
            </a:pPr>
            <a:r>
              <a:rPr lang="en-US" b="1" dirty="0"/>
              <a:t>Kanban</a:t>
            </a:r>
            <a:r>
              <a:rPr lang="en-US" dirty="0"/>
              <a:t> is a visual workflow management system to help teams </a:t>
            </a:r>
            <a:r>
              <a:rPr lang="en-US" b="1" dirty="0"/>
              <a:t>track, limit, and improve flow</a:t>
            </a:r>
            <a:r>
              <a:rPr lang="en-US" dirty="0"/>
              <a:t> of work (often using boards like Trello, Azure Boards, or Jira).</a:t>
            </a: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WIP</a:t>
            </a:r>
            <a:r>
              <a:rPr lang="en-US" dirty="0"/>
              <a:t>(</a:t>
            </a:r>
            <a:r>
              <a:rPr lang="en-IN" dirty="0"/>
              <a:t>Work In Progress</a:t>
            </a:r>
            <a:r>
              <a:rPr lang="en-US" dirty="0"/>
              <a:t>)</a:t>
            </a:r>
            <a:r>
              <a:rPr dirty="0"/>
              <a:t> Limits: Restrict number of tasks in progress to avoid context switching and improve flow</a:t>
            </a:r>
          </a:p>
          <a:p>
            <a:pPr>
              <a:defRPr sz="1800">
                <a:latin typeface="Calibri"/>
              </a:defRPr>
            </a:pPr>
            <a:r>
              <a:rPr dirty="0"/>
              <a:t>Collaboration Etiquette: Active listening, constructive feedback, respectful communication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&amp; Signed Commit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Install Git: Use official package manager or download binary installer</a:t>
            </a:r>
          </a:p>
          <a:p>
            <a:pPr>
              <a:defRPr sz="1800">
                <a:latin typeface="Calibri"/>
              </a:defRPr>
            </a:pPr>
            <a:r>
              <a:rPr dirty="0"/>
              <a:t>Initial Configuration: Set user.name and </a:t>
            </a:r>
            <a:r>
              <a:rPr dirty="0" err="1"/>
              <a:t>user.email</a:t>
            </a:r>
            <a:endParaRPr dirty="0"/>
          </a:p>
          <a:p>
            <a:pPr>
              <a:defRPr sz="1800">
                <a:latin typeface="Calibri"/>
              </a:defRPr>
            </a:pPr>
            <a:r>
              <a:rPr dirty="0"/>
              <a:t>Signed Commits: Use GPG keys to sign commits – ensures authenticity and trust</a:t>
            </a:r>
          </a:p>
          <a:p>
            <a:pPr>
              <a:defRPr sz="1800">
                <a:latin typeface="Calibri"/>
              </a:defRPr>
            </a:pPr>
            <a:r>
              <a:rPr dirty="0"/>
              <a:t>Why Signed Commits: Detect tampering, validate authorship, enforce compliance</a:t>
            </a:r>
            <a:endParaRPr lang="en-US" dirty="0"/>
          </a:p>
          <a:p>
            <a:pPr>
              <a:defRPr sz="1800">
                <a:latin typeface="Calibri"/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864E55-D0C9-E78A-7E6A-1C44DBF3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72" y="5178908"/>
            <a:ext cx="6943725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4F98-2825-E309-D9D1-1E2AA89E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GPG+GIT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01D18A-C836-6CB8-67BD-73B096E7B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29" y="2160588"/>
            <a:ext cx="5822155" cy="3881437"/>
          </a:xfrm>
        </p:spPr>
      </p:pic>
    </p:spTree>
    <p:extLst>
      <p:ext uri="{BB962C8B-B14F-4D97-AF65-F5344CB8AC3E}">
        <p14:creationId xmlns:p14="http://schemas.microsoft.com/office/powerpoint/2010/main" val="39247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 CL</a:t>
            </a:r>
            <a:r>
              <a:rPr lang="en-US"/>
              <a:t>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Bash Basics: Navigating directories (cd, ls), creating files (touch, mkdir)</a:t>
            </a:r>
          </a:p>
          <a:p>
            <a:pPr>
              <a:defRPr sz="1800">
                <a:latin typeface="Calibri"/>
              </a:defRPr>
            </a:pPr>
            <a:r>
              <a:t>Pipes and Redirection: Use |, &gt;, &gt;&gt;, and &lt; for stream control</a:t>
            </a:r>
          </a:p>
          <a:p>
            <a:pPr>
              <a:defRPr sz="1800">
                <a:latin typeface="Calibri"/>
              </a:defRPr>
            </a:pPr>
            <a:r>
              <a:t>grep: Search patterns in files or streams using regular expressions</a:t>
            </a:r>
          </a:p>
          <a:p>
            <a:pPr>
              <a:defRPr sz="1800">
                <a:latin typeface="Calibri"/>
              </a:defRPr>
            </a:pPr>
            <a:r>
              <a:t>sed: Stream editor for transforming text, useful for replacements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Branching &amp; VS Code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Git Branching: Create (git branch), switch (git checkout), merge (git merge), rebase basics</a:t>
            </a:r>
          </a:p>
          <a:p>
            <a:pPr>
              <a:defRPr sz="1800">
                <a:latin typeface="Calibri"/>
              </a:defRPr>
            </a:pPr>
            <a:r>
              <a:t>Merge Conflicts: Identify, resolve, and commit again</a:t>
            </a:r>
          </a:p>
          <a:p>
            <a:pPr>
              <a:defRPr sz="1800">
                <a:latin typeface="Calibri"/>
              </a:defRPr>
            </a:pPr>
            <a:r>
              <a:t>VS Code: Open terminal (Ctrl + `), search (Ctrl + P), format code (Shift + Alt + F)</a:t>
            </a:r>
          </a:p>
          <a:p>
            <a:pPr>
              <a:defRPr sz="1800">
                <a:latin typeface="Calibri"/>
              </a:defRPr>
            </a:pPr>
            <a:r>
              <a:t>Extensions: GitLens, Python, Prettier for enhanced dev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Setup &amp; Databricks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Azure RG: Create using Azure CLI `az group create --name &lt;rg&gt; --location &lt;region&gt;`</a:t>
            </a:r>
          </a:p>
          <a:p>
            <a:pPr>
              <a:defRPr sz="1800">
                <a:latin typeface="Calibri"/>
              </a:defRPr>
            </a:pPr>
            <a:r>
              <a:t>Databricks: Login via Azure portal, create workspace, spin up cluster</a:t>
            </a:r>
          </a:p>
          <a:p>
            <a:pPr>
              <a:defRPr sz="1800">
                <a:latin typeface="Calibri"/>
              </a:defRPr>
            </a:pPr>
            <a:r>
              <a:t>ADF Access: Validate Data Factory setup by launching Studio and viewing pipelines</a:t>
            </a:r>
          </a:p>
          <a:p>
            <a:pPr>
              <a:defRPr sz="1800">
                <a:latin typeface="Calibri"/>
              </a:defRPr>
            </a:pPr>
            <a:r>
              <a:t>Purview Access: Confirm account roles and scan lineage of test datasets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336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Orientation</vt:lpstr>
      <vt:lpstr>Kanban Fundamentals</vt:lpstr>
      <vt:lpstr>Git &amp; Signed Commit Bootstrap</vt:lpstr>
      <vt:lpstr>GPG+GIT</vt:lpstr>
      <vt:lpstr>Linux CLI</vt:lpstr>
      <vt:lpstr>Git Branching &amp; VS Code Shortcuts</vt:lpstr>
      <vt:lpstr>Azure Setup &amp; Databricks Access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10</cp:revision>
  <dcterms:created xsi:type="dcterms:W3CDTF">2013-01-27T09:14:16Z</dcterms:created>
  <dcterms:modified xsi:type="dcterms:W3CDTF">2025-07-13T16:56:19Z</dcterms:modified>
  <cp:category/>
</cp:coreProperties>
</file>