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35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60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2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I – Relational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Relational theory, Joins, Indexes, and Performance</a:t>
            </a:r>
          </a:p>
          <a:p>
            <a:r>
              <a:t>Instructor: Vikash Verma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NULL represents unknown or missing value</a:t>
            </a:r>
          </a:p>
          <a:p>
            <a:r>
              <a:t>Use IS NULL or IS NOT NULL to test</a:t>
            </a:r>
          </a:p>
          <a:p>
            <a:r>
              <a:t>COUNT(column) ignores NULLs</a:t>
            </a:r>
          </a:p>
          <a:p>
            <a:r>
              <a:t>Use COALESCE to replace NULLs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EXPLAIN SELECT name
FROM Employees
WHERE department = 'Sales';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Covering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 that includes all columns used in query</a:t>
            </a:r>
          </a:p>
          <a:p>
            <a:r>
              <a:t>Eliminates need to access table rows</a:t>
            </a:r>
          </a:p>
          <a:p>
            <a:r>
              <a:t>Improves performance significantly</a:t>
            </a:r>
          </a:p>
          <a:p>
            <a:r>
              <a:t>CREATE INDEX idx_dept_name ON Employees(department, name);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Atomicity: all or none</a:t>
            </a:r>
          </a:p>
          <a:p>
            <a:r>
              <a:t>Consistency: valid states only</a:t>
            </a:r>
          </a:p>
          <a:p>
            <a:r>
              <a:t>Isolation: transactions do not interfere</a:t>
            </a:r>
          </a:p>
          <a:p>
            <a:r>
              <a:t>Durability: changes persist after crash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Indexed CRUD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1600">
                <a:latin typeface="Courier New"/>
              </a:rPr>
              <a:t>
-- INSERT
INSERT INTO Employees(emp_id, name, department)
VALUES (101, 'Alice', 'HR');
-- READ
SELECT name FROM Employees WHERE emp_id = 101;
-- UPDATE
UPDATE Employees SET department = 'Sales' WHERE emp_id = 101;
-- DELETE
DELETE FROM Employees WHERE emp_id = 101;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 JOIN (&lt;50ms)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SELECT e.name, p.proj_id
FROM Employees e
JOIN Projects p ON e.emp_id = p.emp_id;
-- Ensure index on Projects(emp_id)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indexes on PK, FK, and WHERE/JOIN columns</a:t>
            </a:r>
          </a:p>
          <a:p>
            <a:r>
              <a:t>Avoid SELECT *</a:t>
            </a:r>
          </a:p>
          <a:p>
            <a:r>
              <a:t>Use covering indexes</a:t>
            </a:r>
          </a:p>
          <a:p>
            <a:r>
              <a:t>Analyze with EXPLAIN</a:t>
            </a:r>
          </a:p>
          <a:p>
            <a:r>
              <a:t>Ensure JOINs use indexed keys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JOIN queries with WHERE filters using indexes</a:t>
            </a:r>
          </a:p>
          <a:p>
            <a:r>
              <a:t>Group and aggregate with GROUP BY / HAVING</a:t>
            </a:r>
          </a:p>
          <a:p>
            <a:r>
              <a:t>Use EXPLAIN to confirm index usage</a:t>
            </a:r>
          </a:p>
          <a:p>
            <a:r>
              <a:t>Measure query response time (&lt;50ms)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Relational theory underpins SQL</a:t>
            </a:r>
          </a:p>
          <a:p>
            <a:r>
              <a:t>Master SELECT, JOIN, GROUP BY</a:t>
            </a:r>
          </a:p>
          <a:p>
            <a:r>
              <a:t>Handle NULLs properly</a:t>
            </a:r>
          </a:p>
          <a:p>
            <a:r>
              <a:t>Optimize with indexes and EXPLAIN</a:t>
            </a:r>
          </a:p>
          <a:p>
            <a:r>
              <a:t>Write queries that perform fast (&lt;50ms)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Relational Theory and Schema</a:t>
            </a:r>
          </a:p>
          <a:p>
            <a:r>
              <a:t>Identify Primary and Foreign Keys</a:t>
            </a:r>
          </a:p>
          <a:p>
            <a:r>
              <a:t>Master SELECT, WHERE, INNER JOIN, LEFT JOIN</a:t>
            </a:r>
          </a:p>
          <a:p>
            <a:r>
              <a:t>Use GROUP BY and HAVING effectively</a:t>
            </a:r>
          </a:p>
          <a:p>
            <a:r>
              <a:t>Handle NULL values accurately</a:t>
            </a:r>
          </a:p>
          <a:p>
            <a:r>
              <a:t>Use EXPLAIN to analyze performance</a:t>
            </a:r>
          </a:p>
          <a:p>
            <a:r>
              <a:t>Understand Covering Indexes and ACID principles</a:t>
            </a:r>
          </a:p>
          <a:p>
            <a:r>
              <a:t>Write performant indexed queries (&lt;50ms)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is stored in tables (relations)</a:t>
            </a:r>
          </a:p>
          <a:p>
            <a:r>
              <a:t>Each table has rows (tuples) and columns (attributes)</a:t>
            </a:r>
          </a:p>
          <a:p>
            <a:r>
              <a:t>Tables are defined by a schema</a:t>
            </a:r>
          </a:p>
          <a:p>
            <a:r>
              <a:t>Relational operations: projection, selection, join,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Key vs 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Key: uniquely identifies a row, NOT NULL</a:t>
            </a:r>
          </a:p>
          <a:p>
            <a:r>
              <a:t>Foreign Key: references primary key in another table</a:t>
            </a:r>
          </a:p>
          <a:p>
            <a:r>
              <a:t>Maintains referential integrity</a:t>
            </a:r>
          </a:p>
          <a:p>
            <a:r>
              <a:t>PK ensures uniqueness; FK enforces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PK / FK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600">
                <a:latin typeface="Courier New"/>
              </a:rPr>
              <a:t>
CREATE TABLE Employees (
  emp_id INT PRIMARY KEY,
  name VARCHAR(100)
);
CREATE TABLE Projects (
  proj_id INT PRIMARY KEY,
  emp_id INT REFERENCES Employees(emp_id)
);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SELECT name, salary
FROM Employees
WHERE department = 'Sales';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SELECT e.name, p.proj_id
FROM Employees e
INNER JOIN Projects p
ON e.emp_id = p.emp_id;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SELECT e.name, p.proj_id
FROM Employees e
LEFT JOIN Projects p
ON e.emp_id = p.emp_id;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BY and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Courier New"/>
              </a:rPr>
              <a:t>
SELECT department, COUNT(*) AS count
FROM Employees
GROUP BY department
HAVING COUNT(*) &gt; 5;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637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Trebuchet MS</vt:lpstr>
      <vt:lpstr>Wingdings 3</vt:lpstr>
      <vt:lpstr>Facet</vt:lpstr>
      <vt:lpstr>SQL I – Relational Core</vt:lpstr>
      <vt:lpstr>Learning Objectives</vt:lpstr>
      <vt:lpstr>Relational Theory</vt:lpstr>
      <vt:lpstr>Primary Key vs Foreign Key</vt:lpstr>
      <vt:lpstr>PK / FK Example</vt:lpstr>
      <vt:lpstr>SELECT and WHERE</vt:lpstr>
      <vt:lpstr>INNER JOIN Example</vt:lpstr>
      <vt:lpstr>LEFT JOIN Example</vt:lpstr>
      <vt:lpstr>GROUP BY and HAVING</vt:lpstr>
      <vt:lpstr>NULL Semantics</vt:lpstr>
      <vt:lpstr>EXPLAIN Usage</vt:lpstr>
      <vt:lpstr>Covering Index</vt:lpstr>
      <vt:lpstr>ACID Properties</vt:lpstr>
      <vt:lpstr>Indexed CRUD Example</vt:lpstr>
      <vt:lpstr>Fast JOIN (&lt;50ms)</vt:lpstr>
      <vt:lpstr>Performance Checklist</vt:lpstr>
      <vt:lpstr>Hands-On Assignment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2025-07-16T03:54:49Z</dcterms:modified>
  <cp:category/>
</cp:coreProperties>
</file>