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3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0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9809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07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950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30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20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1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07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51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027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19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2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2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0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26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10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Mastering Advanced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Analytics, Integrity, and Transaction Management</a:t>
            </a:r>
          </a:p>
          <a:p>
            <a:r>
              <a:rPr dirty="0"/>
              <a:t>Presented by: </a:t>
            </a:r>
            <a:r>
              <a:rPr lang="en-US" dirty="0"/>
              <a:t>Vikash Verma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Deadlock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-- Transaction 1 locks A then B</a:t>
            </a:r>
          </a:p>
          <a:p>
            <a:r>
              <a:t>-- Transaction 2 locks B then A</a:t>
            </a:r>
          </a:p>
          <a:p>
            <a:r>
              <a:t>-- Circular wait causes deadlock</a:t>
            </a:r>
          </a:p>
          <a:p>
            <a:endParaRPr/>
          </a:p>
          <a:p>
            <a:r>
              <a:t>Ensure consistent lock ordering to avoid this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Stored Procedure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PROCEDURE increase_salary(IN dept VARCHAR(50), IN pct INT)</a:t>
            </a:r>
          </a:p>
          <a:p>
            <a:r>
              <a:t>BEGIN</a:t>
            </a:r>
          </a:p>
          <a:p>
            <a:r>
              <a:t>  UPDATE employees</a:t>
            </a:r>
          </a:p>
          <a:p>
            <a:r>
              <a:t>  SET salary = salary * (1 + pct/100)</a:t>
            </a:r>
          </a:p>
          <a:p>
            <a:r>
              <a:t>  WHERE department = dept;</a:t>
            </a:r>
          </a:p>
          <a:p>
            <a:r>
              <a:t>END;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Trigger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TRIGGER log_salary_update</a:t>
            </a:r>
          </a:p>
          <a:p>
            <a:r>
              <a:t>AFTER UPDATE ON employees</a:t>
            </a:r>
          </a:p>
          <a:p>
            <a:r>
              <a:t>FOR EACH ROW</a:t>
            </a:r>
          </a:p>
          <a:p>
            <a:r>
              <a:t>BEGIN</a:t>
            </a:r>
          </a:p>
          <a:p>
            <a:r>
              <a:t>  INSERT INTO audit_log(emp_id, old_salary, new_salary)</a:t>
            </a:r>
          </a:p>
          <a:p>
            <a:r>
              <a:t>  VALUES (OLD.emp_id, OLD.salary, NEW.salary);</a:t>
            </a:r>
          </a:p>
          <a:p>
            <a:r>
              <a:t>END;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 Analytic View with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emp_id, department, salary,</a:t>
            </a:r>
          </a:p>
          <a:p>
            <a:r>
              <a:t>       DENSE_RANK() OVER(PARTITION BY department ORDER BY salary DESC) AS salary_rank,</a:t>
            </a:r>
          </a:p>
          <a:p>
            <a:r>
              <a:t>       SUM(salary) OVER(PARTITION BY department) AS total_salary</a:t>
            </a:r>
          </a:p>
          <a:p>
            <a:r>
              <a:t>FROM employees;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Enforce Integrity via Transactions +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START TRANSACTION;</a:t>
            </a:r>
          </a:p>
          <a:p>
            <a:r>
              <a:t>UPDATE accounts SET balance = balance - 500 WHERE acc_id = 1;</a:t>
            </a:r>
          </a:p>
          <a:p>
            <a:r>
              <a:t>UPDATE accounts SET balance = balance + 500 WHERE acc_id = 2;</a:t>
            </a:r>
          </a:p>
          <a:p>
            <a:r>
              <a:t>COMMIT;</a:t>
            </a:r>
          </a:p>
          <a:p>
            <a:endParaRPr/>
          </a:p>
          <a:p>
            <a:r>
              <a:t>CREATE TRIGGER prevent_negative_balance</a:t>
            </a:r>
          </a:p>
          <a:p>
            <a:r>
              <a:t>BEFORE UPDATE ON accounts</a:t>
            </a:r>
          </a:p>
          <a:p>
            <a:r>
              <a:t>FOR EACH ROW</a:t>
            </a:r>
          </a:p>
          <a:p>
            <a:r>
              <a:t>BEGIN</a:t>
            </a:r>
          </a:p>
          <a:p>
            <a:r>
              <a:t>  IF NEW.balance &lt; 0 THEN</a:t>
            </a:r>
          </a:p>
          <a:p>
            <a:r>
              <a:t>    SIGNAL SQLSTATE '45000' SET MESSAGE_TEXT = 'Insufficient funds';</a:t>
            </a:r>
          </a:p>
          <a:p>
            <a:r>
              <a:t>  END IF;</a:t>
            </a:r>
          </a:p>
          <a:p>
            <a:r>
              <a:t>END;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CTEs, windows, and materialized views for efficient analytics</a:t>
            </a:r>
          </a:p>
          <a:p>
            <a:r>
              <a:rPr dirty="0"/>
              <a:t>MERGE simplifies UPSERT logic</a:t>
            </a:r>
          </a:p>
          <a:p>
            <a:r>
              <a:rPr dirty="0"/>
              <a:t>Maintain data integrity using transactions and triggers</a:t>
            </a:r>
          </a:p>
          <a:p>
            <a:r>
              <a:rPr dirty="0"/>
              <a:t>Understand isolation levels to manage concurrency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Window Functions (ROW_NUMBER, LAG, SUM OVER)</a:t>
            </a:r>
          </a:p>
          <a:p>
            <a:r>
              <a:rPr dirty="0"/>
              <a:t>CTE vs Derived Tables</a:t>
            </a:r>
          </a:p>
          <a:p>
            <a:r>
              <a:rPr dirty="0"/>
              <a:t>UNION / EXCEPT</a:t>
            </a:r>
          </a:p>
          <a:p>
            <a:r>
              <a:rPr dirty="0"/>
              <a:t>Materialized Views</a:t>
            </a:r>
          </a:p>
          <a:p>
            <a:r>
              <a:rPr dirty="0"/>
              <a:t>MERGE UPSERT</a:t>
            </a:r>
          </a:p>
          <a:p>
            <a:r>
              <a:rPr dirty="0"/>
              <a:t>Isolation Levels &amp; Deadlock Demo</a:t>
            </a:r>
          </a:p>
          <a:p>
            <a:r>
              <a:rPr dirty="0"/>
              <a:t>Stored Procedures &amp; Triggers</a:t>
            </a:r>
          </a:p>
          <a:p>
            <a:r>
              <a:rPr dirty="0"/>
              <a:t>Analytic View + Trigger-Based Integrity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 Functions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Operate over partitions without collapsing rows</a:t>
            </a:r>
          </a:p>
          <a:p>
            <a:r>
              <a:rPr dirty="0"/>
              <a:t>Unlike GROUP BY, they retain row-level granularity</a:t>
            </a:r>
          </a:p>
          <a:p>
            <a:r>
              <a:rPr dirty="0"/>
              <a:t>Ideal for reporting, analytics, and time-series operations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ROW_NUMBER, LAG, SUM OVER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emp_id, department, salary,</a:t>
            </a:r>
          </a:p>
          <a:p>
            <a:r>
              <a:t>       ROW_NUMBER() OVER(PARTITION BY department ORDER BY salary DESC) AS rank,</a:t>
            </a:r>
          </a:p>
          <a:p>
            <a:r>
              <a:t>       LAG(salary) OVER(PARTITION BY department ORDER BY salary) AS prev_salary,</a:t>
            </a:r>
          </a:p>
          <a:p>
            <a:r>
              <a:t>       SUM(salary) OVER(PARTITION BY department) AS total_dept_salary</a:t>
            </a:r>
          </a:p>
          <a:p>
            <a:r>
              <a:t>FROM employees;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CTE vs Derived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-- CTE:</a:t>
            </a:r>
          </a:p>
          <a:p>
            <a:r>
              <a:t>WITH dept_avg AS (</a:t>
            </a:r>
          </a:p>
          <a:p>
            <a:r>
              <a:t>  SELECT department, AVG(salary) AS avg_salary FROM employees GROUP BY department</a:t>
            </a:r>
          </a:p>
          <a:p>
            <a:r>
              <a:t>)</a:t>
            </a:r>
          </a:p>
          <a:p>
            <a:r>
              <a:t>SELECT * FROM dept_avg WHERE avg_salary &gt; 50000;</a:t>
            </a:r>
          </a:p>
          <a:p>
            <a:endParaRPr/>
          </a:p>
          <a:p>
            <a:r>
              <a:t>-- Derived Table:</a:t>
            </a:r>
          </a:p>
          <a:p>
            <a:r>
              <a:t>SELECT * FROM (</a:t>
            </a:r>
          </a:p>
          <a:p>
            <a:r>
              <a:t>  SELECT department, AVG(salary) AS avg_salary FROM employees GROUP BY department</a:t>
            </a:r>
          </a:p>
          <a:p>
            <a:r>
              <a:t>) AS dept_avg</a:t>
            </a:r>
          </a:p>
          <a:p>
            <a:r>
              <a:t>WHERE avg_salary &gt; 50000;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UNION vs 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-- UNION:</a:t>
            </a:r>
          </a:p>
          <a:p>
            <a:r>
              <a:t>SELECT name FROM customers</a:t>
            </a:r>
          </a:p>
          <a:p>
            <a:r>
              <a:t>UNION</a:t>
            </a:r>
          </a:p>
          <a:p>
            <a:r>
              <a:t>SELECT name FROM suppliers;</a:t>
            </a:r>
          </a:p>
          <a:p>
            <a:endParaRPr/>
          </a:p>
          <a:p>
            <a:r>
              <a:t>-- EXCEPT:</a:t>
            </a:r>
          </a:p>
          <a:p>
            <a:r>
              <a:t>SELECT name FROM customers</a:t>
            </a:r>
          </a:p>
          <a:p>
            <a:r>
              <a:t>EXCEPT</a:t>
            </a:r>
          </a:p>
          <a:p>
            <a:r>
              <a:t>SELECT name FROM suppliers;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Materialized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MATERIALIZED VIEW sales_summary AS</a:t>
            </a:r>
          </a:p>
          <a:p>
            <a:r>
              <a:t>SELECT region, SUM(amount) AS total_sales</a:t>
            </a:r>
          </a:p>
          <a:p>
            <a:r>
              <a:t>FROM orders</a:t>
            </a:r>
          </a:p>
          <a:p>
            <a:r>
              <a:t>GROUP BY region;</a:t>
            </a:r>
          </a:p>
          <a:p>
            <a:endParaRPr/>
          </a:p>
          <a:p>
            <a:r>
              <a:t>-- Pre-computed and stored on disk</a:t>
            </a:r>
          </a:p>
          <a:p>
            <a:r>
              <a:t>-- Needs periodic refresh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MERGE / UPSERT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MERGE INTO employees AS target</a:t>
            </a:r>
          </a:p>
          <a:p>
            <a:r>
              <a:t>USING new_employees AS source</a:t>
            </a:r>
          </a:p>
          <a:p>
            <a:r>
              <a:t>ON target.emp_id = source.emp_id</a:t>
            </a:r>
          </a:p>
          <a:p>
            <a:r>
              <a:t>WHEN MATCHED THEN</a:t>
            </a:r>
          </a:p>
          <a:p>
            <a:r>
              <a:t>  UPDATE SET salary = source.salary</a:t>
            </a:r>
          </a:p>
          <a:p>
            <a:r>
              <a:t>WHEN NOT MATCHED THEN</a:t>
            </a:r>
          </a:p>
          <a:p>
            <a:r>
              <a:t>  INSERT (emp_id, name, salary)</a:t>
            </a:r>
          </a:p>
          <a:p>
            <a:r>
              <a:t>  VALUES (source.emp_id, source.name, source.salary);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Isolation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 UNCOMMITTED – Fast, risk of dirty reads</a:t>
            </a:r>
          </a:p>
          <a:p>
            <a:r>
              <a:t>READ COMMITTED – No dirty reads (default)</a:t>
            </a:r>
          </a:p>
          <a:p>
            <a:r>
              <a:t>REPEATABLE READ – Prevents non-repeatable reads</a:t>
            </a:r>
          </a:p>
          <a:p>
            <a:r>
              <a:t>SERIALIZABLE – Full isolation, lowest concurrency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693</Words>
  <Application>Microsoft Office PowerPoint</Application>
  <PresentationFormat>On-screen Show (4:3)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Mastering Advanced SQL</vt:lpstr>
      <vt:lpstr>Agenda</vt:lpstr>
      <vt:lpstr>Window Functions Overview</vt:lpstr>
      <vt:lpstr>ROW_NUMBER, LAG, SUM OVER Example</vt:lpstr>
      <vt:lpstr>CTE vs Derived Table</vt:lpstr>
      <vt:lpstr>UNION vs EXCEPT</vt:lpstr>
      <vt:lpstr>Materialized Views</vt:lpstr>
      <vt:lpstr>MERGE / UPSERT</vt:lpstr>
      <vt:lpstr>Isolation Levels</vt:lpstr>
      <vt:lpstr>Deadlock Example</vt:lpstr>
      <vt:lpstr>Stored Procedure Basics</vt:lpstr>
      <vt:lpstr>Trigger Basics</vt:lpstr>
      <vt:lpstr>Build Analytic View with Windows</vt:lpstr>
      <vt:lpstr>Enforce Integrity via Transactions + Trigger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5</cp:revision>
  <dcterms:created xsi:type="dcterms:W3CDTF">2013-01-27T09:14:16Z</dcterms:created>
  <dcterms:modified xsi:type="dcterms:W3CDTF">2025-07-17T04:06:58Z</dcterms:modified>
  <cp:category/>
</cp:coreProperties>
</file>