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0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3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0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8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8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3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1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4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Snowflake Advanced Features &amp;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Clustering, Materialized Views, RBAC, Automation, and Cost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Pricing Model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Storage cost: Pay-per-TB per month.</a:t>
            </a:r>
          </a:p>
          <a:p>
            <a:r>
              <a:t>Compute cost: Pay for warehouse credits (per second billing).</a:t>
            </a:r>
          </a:p>
          <a:p>
            <a:r>
              <a:t>Optimization strategies: Auto-suspend warehouses, clustering, materialized views.</a:t>
            </a:r>
          </a:p>
          <a:p>
            <a:r>
              <a:t>Use Resource Monitors to track and control spend.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Keys for 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 keys organize table data to improve query performance.</a:t>
            </a:r>
          </a:p>
          <a:p>
            <a:r>
              <a:t>Best used for large tables with common filter columns.</a:t>
            </a:r>
          </a:p>
          <a:p>
            <a:r>
              <a:t>Syntax: CREATE TABLE … CLUSTER BY (column).</a:t>
            </a:r>
          </a:p>
          <a:p>
            <a:r>
              <a:t>Reduces scan cost by pruning unnecessary micro-partitions.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3034-788A-70FA-9CA2-28D34575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 Vs Standard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1467F5-65E8-9BEC-B9D0-2CA0D5EA0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550938"/>
              </p:ext>
            </p:extLst>
          </p:nvPr>
        </p:nvGraphicFramePr>
        <p:xfrm>
          <a:off x="768350" y="2524539"/>
          <a:ext cx="7289799" cy="2662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1586835829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2177827828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846177581"/>
                    </a:ext>
                  </a:extLst>
                </a:gridCol>
              </a:tblGrid>
              <a:tr h="299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Aspect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Transit Table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Standard Table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13515193"/>
                  </a:ext>
                </a:extLst>
              </a:tr>
              <a:tr h="587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Purpose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Intermediate (staging, raw, temporary storage)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Final, curated data (facts, dimensions, reports)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94125151"/>
                  </a:ext>
                </a:extLst>
              </a:tr>
              <a:tr h="587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Persistence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Short-lived (drop/reload each run)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Long-lived (kept permanently until dropped)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5344899"/>
                  </a:ext>
                </a:extLst>
              </a:tr>
              <a:tr h="587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Optimization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Often simple structure, minimal constraints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Optimized for queries, indexing, partitioning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00157576"/>
                  </a:ext>
                </a:extLst>
              </a:tr>
              <a:tr h="299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Data Quality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Raw / semi-processed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Cleaned, modeled, governed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2624130"/>
                  </a:ext>
                </a:extLst>
              </a:tr>
              <a:tr h="2995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Example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stg_customer_delta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 err="1">
                          <a:effectLst/>
                        </a:rPr>
                        <a:t>dim_customer</a:t>
                      </a:r>
                      <a:r>
                        <a:rPr lang="en-IN" sz="1100" dirty="0">
                          <a:effectLst/>
                        </a:rPr>
                        <a:t>, </a:t>
                      </a:r>
                      <a:r>
                        <a:rPr lang="en-IN" sz="1100" dirty="0" err="1">
                          <a:effectLst/>
                        </a:rPr>
                        <a:t>fact_sales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97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18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Materialized Views in Snowflake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Pre-computed query results stored for fast retrieval.</a:t>
            </a:r>
          </a:p>
          <a:p>
            <a:r>
              <a:rPr dirty="0"/>
              <a:t>Automatic refresh handled by Snowflake.</a:t>
            </a:r>
          </a:p>
          <a:p>
            <a:r>
              <a:rPr dirty="0"/>
              <a:t>Best for repetitive and expensive queries.</a:t>
            </a:r>
          </a:p>
          <a:p>
            <a:r>
              <a:rPr dirty="0"/>
              <a:t>Syntax: CREATE MATERIALIZED VIEW … AS SELECT …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NOTE:</a:t>
            </a:r>
            <a:br>
              <a:rPr lang="en-US" dirty="0"/>
            </a:br>
            <a:r>
              <a:rPr lang="en-US" dirty="0"/>
              <a:t>View = A live CCTV camera (always shows what’s happening now).</a:t>
            </a:r>
          </a:p>
          <a:p>
            <a:r>
              <a:rPr lang="en-US" dirty="0"/>
              <a:t>Materialized View = A recorded video snapshot (fast to replay, but may be outdated unless refreshed).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303D-11FD-80A4-4D5C-74C7CAAA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VS Material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7AAC4-F612-5F40-BC60-3648418EC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565242"/>
              </p:ext>
            </p:extLst>
          </p:nvPr>
        </p:nvGraphicFramePr>
        <p:xfrm>
          <a:off x="768350" y="2425148"/>
          <a:ext cx="7289799" cy="2861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240297569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600792901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187419814"/>
                    </a:ext>
                  </a:extLst>
                </a:gridCol>
              </a:tblGrid>
              <a:tr h="2893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Feature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View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Materialized View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09040469"/>
                  </a:ext>
                </a:extLst>
              </a:tr>
              <a:tr h="2893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Data Storage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Only query definition (no data stored)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Stores actual query results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790271"/>
                  </a:ext>
                </a:extLst>
              </a:tr>
              <a:tr h="5679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Performance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Always recalculated (slower for large queries)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Faster (reads precomputed results)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70879664"/>
                  </a:ext>
                </a:extLst>
              </a:tr>
              <a:tr h="2893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Freshness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Always current (reads base tables directly)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May be stale until refreshed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32509239"/>
                  </a:ext>
                </a:extLst>
              </a:tr>
              <a:tr h="5679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Use Case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For simple queries, always up-to-date results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For complex/expensive queries, performance optimization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7512954"/>
                  </a:ext>
                </a:extLst>
              </a:tr>
              <a:tr h="5679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Refresh Needed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Yes (manual or automatic, depending on system)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8215690"/>
                  </a:ext>
                </a:extLst>
              </a:tr>
              <a:tr h="2893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Cost (Snowflake)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Only storage for query definition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Storage + compute cost to maintain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133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08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Data Sharing Between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Share data without copying or moving it.</a:t>
            </a:r>
          </a:p>
          <a:p>
            <a:r>
              <a:t>Data consumers can query shared objects directly.</a:t>
            </a:r>
          </a:p>
          <a:p>
            <a:r>
              <a:t>Providers manage shares and control access.</a:t>
            </a:r>
          </a:p>
          <a:p>
            <a:r>
              <a:t>Supports cross-region and cross-cloud sharing.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Role-based Access Control (RBAC)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Hierarchical role-based security model.</a:t>
            </a:r>
          </a:p>
          <a:p>
            <a:r>
              <a:t>Roles assigned to users; privileges granted to roles.</a:t>
            </a:r>
          </a:p>
          <a:p>
            <a:r>
              <a:t>Common roles: SYSADMIN, SECURITYADMIN, PUBLIC.</a:t>
            </a:r>
          </a:p>
          <a:p>
            <a:r>
              <a:t>Ensures least-privilege principle in access control.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Streams &amp; Tasks for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Streams track table changes (CDC).</a:t>
            </a:r>
          </a:p>
          <a:p>
            <a:r>
              <a:t>Tasks schedule SQL execution for automation.</a:t>
            </a:r>
          </a:p>
          <a:p>
            <a:r>
              <a:t>Combine Streams + Tasks for incremental ETL pipelines.</a:t>
            </a:r>
          </a:p>
          <a:p>
            <a:r>
              <a:t>Syntax: CREATE STREAM …; CREATE TASK …;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Zero-copy Cloning for Development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Instantly clone databases, schemas, or tables.</a:t>
            </a:r>
          </a:p>
          <a:p>
            <a:r>
              <a:t>No physical data duplication; metadata-only operation.</a:t>
            </a:r>
          </a:p>
          <a:p>
            <a:r>
              <a:t>Useful for testing, development, and branching environments.</a:t>
            </a:r>
          </a:p>
          <a:p>
            <a:r>
              <a:t>Syntax: CREATE TABLE clone_table CLONE source_table;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503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 3</vt:lpstr>
      <vt:lpstr>Integral</vt:lpstr>
      <vt:lpstr>Snowflake Advanced Features &amp; Optimization</vt:lpstr>
      <vt:lpstr>Clustering Keys for Performance Optimization</vt:lpstr>
      <vt:lpstr>Transit Vs Standard</vt:lpstr>
      <vt:lpstr>Materialized Views in Snowflake</vt:lpstr>
      <vt:lpstr>View VS Material</vt:lpstr>
      <vt:lpstr>Secure Data Sharing Between Accounts</vt:lpstr>
      <vt:lpstr>Role-based Access Control (RBAC)</vt:lpstr>
      <vt:lpstr>Snowflake Streams &amp; Tasks for Automation</vt:lpstr>
      <vt:lpstr>Zero-copy Cloning for Development Environments</vt:lpstr>
      <vt:lpstr>Snowflake Pricing Model Optimization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9</cp:revision>
  <dcterms:created xsi:type="dcterms:W3CDTF">2013-01-27T09:14:16Z</dcterms:created>
  <dcterms:modified xsi:type="dcterms:W3CDTF">2025-09-18T06:03:14Z</dcterms:modified>
  <cp:category/>
</cp:coreProperties>
</file>