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1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3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Synapse, Fabric, and Orchestration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Covering Synapse Components, Fabric, Snowflake Profiling, and Airflow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and Managing Databases, Tables,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Databases: Logical containers for data</a:t>
            </a:r>
          </a:p>
          <a:p>
            <a:r>
              <a:t>- Tables: Store structured data in rows and columns</a:t>
            </a:r>
          </a:p>
          <a:p>
            <a:r>
              <a:t>- Views: Virtual tables for simplified query logic</a:t>
            </a:r>
          </a:p>
          <a:p>
            <a:r>
              <a:t>- Tools: T-SQL, Synapse Studio, PowerShell, Azure CLI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Fabric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 of Microsoft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Unified data platform integrating Power BI, Synapse, and Data Factory</a:t>
            </a:r>
          </a:p>
          <a:p>
            <a:r>
              <a:rPr dirty="0"/>
              <a:t>- Provides Lakehouse, Data Engineering, and Real-time Analytics capabilities</a:t>
            </a:r>
          </a:p>
          <a:p>
            <a:r>
              <a:rPr dirty="0"/>
              <a:t>- Simplifies governance and collaboration</a:t>
            </a:r>
          </a:p>
          <a:p>
            <a:r>
              <a:rPr dirty="0"/>
              <a:t>- Part of the modern data ecosystem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Partitioning &amp; Distribution Strategies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Partitioning: Divide large tables into smaller, manageable parts</a:t>
            </a:r>
          </a:p>
          <a:p>
            <a:r>
              <a:t>- Distribution: Spread data across compute nodes for parallelism</a:t>
            </a:r>
          </a:p>
          <a:p>
            <a:r>
              <a:t>- Strategies:</a:t>
            </a:r>
          </a:p>
          <a:p>
            <a:r>
              <a:t>   • Hash Distribution: Even data distribution</a:t>
            </a:r>
          </a:p>
          <a:p>
            <a:r>
              <a:t>   • Round Robin: Simple but less performance-optimized</a:t>
            </a:r>
          </a:p>
          <a:p>
            <a:r>
              <a:t>   • Replicated: Small tables copied across nodes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Query 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Profiling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Query History: Track execution times and performance</a:t>
            </a:r>
          </a:p>
          <a:p>
            <a:r>
              <a:t>- Query Profile: Visualize execution plan</a:t>
            </a:r>
          </a:p>
          <a:p>
            <a:r>
              <a:t>- Identify bottlenecks in joins, scans, and aggregations</a:t>
            </a:r>
          </a:p>
          <a:p>
            <a:r>
              <a:t>- Optimize queries using clustering, pruning, and caching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Airflow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Apache Airflow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Open-source workflow orchestration tool</a:t>
            </a:r>
          </a:p>
          <a:p>
            <a:r>
              <a:t>- DAGs (Directed Acyclic Graphs) define workflows</a:t>
            </a:r>
          </a:p>
          <a:p>
            <a:r>
              <a:t>- Supports scheduling, monitoring, and retries</a:t>
            </a:r>
          </a:p>
          <a:p>
            <a:r>
              <a:t>- Integrates with cloud platforms and big data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Synapse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Synapse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Pools: Dedicated and Serverless</a:t>
            </a:r>
          </a:p>
          <a:p>
            <a:r>
              <a:t>- Spark Pools: For big data &amp; ML workloads</a:t>
            </a:r>
          </a:p>
          <a:p>
            <a:r>
              <a:t>- Pipelines: Data integration and orchestration</a:t>
            </a:r>
          </a:p>
          <a:p>
            <a:r>
              <a:t>- Synapse Studio: Unified web-based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BB2A-E5E2-05E5-ED8D-A1F4932D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EDB1-44CF-BE93-E326-1A9501FC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defRPr sz="2000"/>
            </a:pPr>
            <a:r>
              <a:rPr lang="en-US" dirty="0"/>
              <a:t>Two types: Dedicated SQL Pool, Serverless SQL Pool</a:t>
            </a:r>
          </a:p>
          <a:p>
            <a:pPr>
              <a:defRPr sz="2000"/>
            </a:pPr>
            <a:r>
              <a:rPr lang="en-US" dirty="0"/>
              <a:t>Dedicated: Pre-provisioned compute resources for predictable performance</a:t>
            </a:r>
          </a:p>
          <a:p>
            <a:pPr>
              <a:defRPr sz="2000"/>
            </a:pPr>
            <a:r>
              <a:rPr lang="en-US" dirty="0"/>
              <a:t>Serverless: Pay-per-query model with no infrastructure management</a:t>
            </a:r>
          </a:p>
          <a:p>
            <a:pPr>
              <a:defRPr sz="2000"/>
            </a:pPr>
            <a:r>
              <a:rPr lang="en-US" dirty="0"/>
              <a:t>Used for T-SQL queries, BI, and 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09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B591-B493-8223-F780-63DC6A20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8D4F-3ED5-A5F5-EC6C-7DC39135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defRPr sz="2000"/>
            </a:pPr>
            <a:r>
              <a:rPr lang="en-US" dirty="0"/>
              <a:t>Based on Apache Spark</a:t>
            </a:r>
          </a:p>
          <a:p>
            <a:pPr>
              <a:defRPr sz="2000"/>
            </a:pPr>
            <a:r>
              <a:rPr lang="en-US" dirty="0"/>
              <a:t>Supports big data processing and machine learning</a:t>
            </a:r>
          </a:p>
          <a:p>
            <a:pPr>
              <a:defRPr sz="2000"/>
            </a:pPr>
            <a:r>
              <a:rPr lang="en-US" dirty="0"/>
              <a:t>Languages: </a:t>
            </a:r>
            <a:r>
              <a:rPr lang="en-US" dirty="0" err="1"/>
              <a:t>PySpark</a:t>
            </a:r>
            <a:r>
              <a:rPr lang="en-US" dirty="0"/>
              <a:t>, Scala, .NET for Spark</a:t>
            </a:r>
          </a:p>
          <a:p>
            <a:pPr>
              <a:defRPr sz="2000"/>
            </a:pPr>
            <a:r>
              <a:rPr lang="en-US" dirty="0"/>
              <a:t>Autoscaling clusters for flexibility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99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8B7C-C883-8968-A56A-EBF1A7D7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EE25-C80F-5B50-5155-67FD2C1F7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defRPr sz="2000"/>
            </a:pPr>
            <a:r>
              <a:rPr lang="en-US" dirty="0"/>
              <a:t>Similar to Azure Data Factory pipelines</a:t>
            </a:r>
          </a:p>
          <a:p>
            <a:pPr>
              <a:defRPr sz="2000"/>
            </a:pPr>
            <a:r>
              <a:rPr lang="en-US" dirty="0"/>
              <a:t>Orchestrates data ingestion, transformation, and movement</a:t>
            </a:r>
          </a:p>
          <a:p>
            <a:pPr>
              <a:defRPr sz="2000"/>
            </a:pPr>
            <a:r>
              <a:rPr lang="en-US" dirty="0"/>
              <a:t>Supports activities, linked services, datasets</a:t>
            </a:r>
          </a:p>
          <a:p>
            <a:pPr>
              <a:defRPr sz="2000"/>
            </a:pPr>
            <a:r>
              <a:rPr lang="en-US" dirty="0"/>
              <a:t>Integration with SQL &amp; Spark pools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80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Dedicated vs Serverless SQL Pools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SQL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Dedicated SQL Pools:</a:t>
            </a:r>
          </a:p>
          <a:p>
            <a:r>
              <a:t> - Provisioned resources with fixed performance</a:t>
            </a:r>
          </a:p>
          <a:p>
            <a:r>
              <a:t> - Best for predictable workloads and large-scale data warehousing</a:t>
            </a:r>
          </a:p>
          <a:p>
            <a:endParaRPr/>
          </a:p>
          <a:p>
            <a:r>
              <a:t>Serverless SQL Pools:</a:t>
            </a:r>
          </a:p>
          <a:p>
            <a:r>
              <a:t> - Pay-per-query, no infrastructure management</a:t>
            </a:r>
          </a:p>
          <a:p>
            <a:r>
              <a:t> - Best for ad-hoc analysis and exploratory queries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Databases, Tables, and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430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Tw Cen MT</vt:lpstr>
      <vt:lpstr>Tw Cen MT Condensed</vt:lpstr>
      <vt:lpstr>Wingdings 3</vt:lpstr>
      <vt:lpstr>Integral</vt:lpstr>
      <vt:lpstr>Azure Synapse, Fabric, and Orchestration Overview</vt:lpstr>
      <vt:lpstr>Overview of Synapse Components</vt:lpstr>
      <vt:lpstr>Synapse Components</vt:lpstr>
      <vt:lpstr>SQL Pools</vt:lpstr>
      <vt:lpstr>Spark Pools</vt:lpstr>
      <vt:lpstr>Pipelines</vt:lpstr>
      <vt:lpstr>Dedicated vs Serverless SQL Pools</vt:lpstr>
      <vt:lpstr>Comparison of SQL Pools</vt:lpstr>
      <vt:lpstr>Databases, Tables, and Views</vt:lpstr>
      <vt:lpstr>Creating and Managing Databases, Tables, and Views</vt:lpstr>
      <vt:lpstr>Microsoft Fabric Overview</vt:lpstr>
      <vt:lpstr>Role of Microsoft Fabric</vt:lpstr>
      <vt:lpstr>Partitioning &amp; Distribution Strategies</vt:lpstr>
      <vt:lpstr>Optimizing Performance</vt:lpstr>
      <vt:lpstr>Snowflake Query Profiling</vt:lpstr>
      <vt:lpstr>Query Profiling and History</vt:lpstr>
      <vt:lpstr>Overview of Airflow</vt:lpstr>
      <vt:lpstr>Apache Airflow Basics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5</cp:revision>
  <dcterms:created xsi:type="dcterms:W3CDTF">2013-01-27T09:14:16Z</dcterms:created>
  <dcterms:modified xsi:type="dcterms:W3CDTF">2025-09-19T06:15:51Z</dcterms:modified>
  <cp:category/>
</cp:coreProperties>
</file>