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3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3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5801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38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96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61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72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2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1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4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7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90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7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5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4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Azure Data Factory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ETL vs ELT, Components, and Best Practices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 &amp; Retry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Retry policies for transient failures</a:t>
            </a:r>
          </a:p>
          <a:p>
            <a:r>
              <a:t>Custom error handling with conditional activities</a:t>
            </a:r>
          </a:p>
          <a:p>
            <a:r>
              <a:t>Alerts and notifications via Azure Monitor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ADF Pricing &amp; Cost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Pay-as-you-go pricing</a:t>
            </a:r>
          </a:p>
          <a:p>
            <a:r>
              <a:t>Charges based on pipeline orchestration and data movement</a:t>
            </a:r>
          </a:p>
          <a:p>
            <a:r>
              <a:t>Consider Integration Runtime costs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Source-to-Target Mapping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Map source fields to target fields</a:t>
            </a:r>
          </a:p>
          <a:p>
            <a:r>
              <a:t>Schema drift handling for flexible ingestion</a:t>
            </a:r>
          </a:p>
          <a:p>
            <a:r>
              <a:t>Visual mapping in ADF data flows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Azure Data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Cloud-based data integration service</a:t>
            </a:r>
          </a:p>
          <a:p>
            <a:r>
              <a:t>Orchestrates and automates data movement &amp; transformation</a:t>
            </a:r>
          </a:p>
          <a:p>
            <a:r>
              <a:t>Supports both ETL (Extract-Transform-Load) and ELT (Extract-Load-Transform) patterns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ETL vs ELT in ADF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ETL: Transform before loading into target</a:t>
            </a:r>
          </a:p>
          <a:p>
            <a:r>
              <a:t>ELT: Load raw data first, then transform in target system</a:t>
            </a:r>
          </a:p>
          <a:p>
            <a:r>
              <a:t>ADF supports both depending on use case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ADF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Linked Services – connection information for data sources</a:t>
            </a:r>
          </a:p>
          <a:p>
            <a:r>
              <a:t>Datasets – data structures within data stores</a:t>
            </a:r>
          </a:p>
          <a:p>
            <a:r>
              <a:t>Pipelines – logical grouping of activities</a:t>
            </a:r>
          </a:p>
          <a:p>
            <a:r>
              <a:t>Activities – steps inside a pipeline</a:t>
            </a:r>
          </a:p>
          <a:p>
            <a:r>
              <a:t>Triggers – schedule or event-based execution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Runtimes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Azure-hosted IR: Fully managed, auto-scaled, no infra management</a:t>
            </a:r>
          </a:p>
          <a:p>
            <a:r>
              <a:t>Self-hosted IR: On-premises or private network integration</a:t>
            </a:r>
          </a:p>
          <a:p>
            <a:r>
              <a:t>Used for hybrid data movement scenarios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&amp; Configuring Linked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Common sources: ADLS, Azure SQL DB, Blob Storage</a:t>
            </a:r>
          </a:p>
          <a:p>
            <a:r>
              <a:t>Linked Services hold credentials and connection strings</a:t>
            </a:r>
          </a:p>
          <a:p>
            <a:r>
              <a:t>Securely connect using Key Vault integration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Structured data: tables, files with schema</a:t>
            </a:r>
          </a:p>
          <a:p>
            <a:r>
              <a:t>Semi-structured data: JSON, CSV, Parquet</a:t>
            </a:r>
          </a:p>
          <a:p>
            <a:r>
              <a:t>Datasets reference data within Linked Services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Copy Activity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Core activity for data movement</a:t>
            </a:r>
          </a:p>
          <a:p>
            <a:r>
              <a:t>Supports wide range of sources and sinks</a:t>
            </a:r>
          </a:p>
          <a:p>
            <a:r>
              <a:t>Configurable mappings between source and target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in ADF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Monitor Hub provides pipeline run history</a:t>
            </a:r>
          </a:p>
          <a:p>
            <a:r>
              <a:t>Success, failure, and duration tracking</a:t>
            </a:r>
          </a:p>
          <a:p>
            <a:r>
              <a:t>Detailed activity-level logs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289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Azure Data Factory Overview</vt:lpstr>
      <vt:lpstr>Overview of Azure Data Factory</vt:lpstr>
      <vt:lpstr>ETL vs ELT in ADF</vt:lpstr>
      <vt:lpstr>ADF Components</vt:lpstr>
      <vt:lpstr>Integration Runtimes</vt:lpstr>
      <vt:lpstr>Creating &amp; Configuring Linked Services</vt:lpstr>
      <vt:lpstr>Dataset Creation</vt:lpstr>
      <vt:lpstr>Copy Activity Basics</vt:lpstr>
      <vt:lpstr>Monitoring in ADF</vt:lpstr>
      <vt:lpstr>Error Handling &amp; Retry Policies</vt:lpstr>
      <vt:lpstr>ADF Pricing &amp; Cost Estimation</vt:lpstr>
      <vt:lpstr>Source-to-Target Mapping Basics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2</cp:revision>
  <dcterms:created xsi:type="dcterms:W3CDTF">2013-01-27T09:14:16Z</dcterms:created>
  <dcterms:modified xsi:type="dcterms:W3CDTF">2025-09-05T12:58:34Z</dcterms:modified>
  <cp:category/>
</cp:coreProperties>
</file>