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356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809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135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575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33304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1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8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19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1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33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96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8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97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17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56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Azure Data Factory Concepts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Flows, Transformations, CI/CD, and Best Practices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Logging &amp; Monitoring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ADF Monitor Hub for run history and activity logs</a:t>
            </a:r>
          </a:p>
          <a:p>
            <a:r>
              <a:t>Enable diagnostic logs to Log Analytics</a:t>
            </a:r>
          </a:p>
          <a:p>
            <a:r>
              <a:t>Set up alerts for failures or SLA breaches</a:t>
            </a:r>
          </a:p>
          <a:p>
            <a:r>
              <a:t>Implement retry policies and error handling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Flows in ADF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Mapping Data Flows – visually design data transformations</a:t>
            </a:r>
          </a:p>
          <a:p>
            <a:r>
              <a:t>Wrangling Data Flows – Power Query-based transformations for data prep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Transformation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Join – combine data from multiple sources</a:t>
            </a:r>
          </a:p>
          <a:p>
            <a:r>
              <a:t>Aggregate – perform group by and summarization</a:t>
            </a:r>
          </a:p>
          <a:p>
            <a:r>
              <a:t>Conditional Split – route data rows based on conditions</a:t>
            </a:r>
          </a:p>
          <a:p>
            <a:r>
              <a:t>Derived Column – create or modify columns using expressions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Define parameters in pipelines and datasets</a:t>
            </a:r>
          </a:p>
          <a:p>
            <a:r>
              <a:t>Pass dynamic values during pipeline execution</a:t>
            </a:r>
          </a:p>
          <a:p>
            <a:r>
              <a:t>Promotes reusability and reduces hardcoding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Variables &amp;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variables to store and manipulate values during pipeline execution</a:t>
            </a:r>
          </a:p>
          <a:p>
            <a:r>
              <a:t>Expressions provide dynamic runtime computation</a:t>
            </a:r>
          </a:p>
          <a:p>
            <a:r>
              <a:t>Example: concat, substring, date functions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If Condition – branch logic based on expression evaluation</a:t>
            </a:r>
          </a:p>
          <a:p>
            <a:r>
              <a:t>ForEach – iterate over collections and perform activities</a:t>
            </a:r>
          </a:p>
          <a:p>
            <a:r>
              <a:t>Until – loop until condition is met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Triggers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Schedule Trigger – run pipelines at specific intervals</a:t>
            </a:r>
          </a:p>
          <a:p>
            <a:r>
              <a:t>Tumbling Window Trigger – fixed-size, non-overlapping windows</a:t>
            </a:r>
          </a:p>
          <a:p>
            <a:r>
              <a:t>Event-based Trigger – respond to blob events or other system events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Incremental Data Load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watermark columns (LastModifiedDate, ID ranges)</a:t>
            </a:r>
          </a:p>
          <a:p>
            <a:r>
              <a:t>Implement change data capture (CDC) when supported</a:t>
            </a:r>
          </a:p>
          <a:p>
            <a:r>
              <a:t>Filter source data based on last load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Integrating ADF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Enable Git integration in ADF Studio</a:t>
            </a:r>
          </a:p>
          <a:p>
            <a:r>
              <a:t>Use feature branches for development</a:t>
            </a:r>
          </a:p>
          <a:p>
            <a:r>
              <a:t>Publish to collaboration branch for deployment</a:t>
            </a:r>
          </a:p>
          <a:p>
            <a:r>
              <a:t>CI/CD via Azure DevOps or GitHub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268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Advanced Azure Data Factory Concepts</vt:lpstr>
      <vt:lpstr>Data Flows in ADF</vt:lpstr>
      <vt:lpstr>Transformation Types</vt:lpstr>
      <vt:lpstr>Parameterization</vt:lpstr>
      <vt:lpstr>Variables &amp; Expressions</vt:lpstr>
      <vt:lpstr>Control Flow Activities</vt:lpstr>
      <vt:lpstr>Pipeline Triggers</vt:lpstr>
      <vt:lpstr>Incremental Data Load Strategies</vt:lpstr>
      <vt:lpstr>Integrating ADF with Git</vt:lpstr>
      <vt:lpstr>Logging &amp; Monitoring Best Practices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2025-09-05T13:06:43Z</dcterms:modified>
  <cp:category/>
</cp:coreProperties>
</file>