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6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54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8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333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7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0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5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9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Databricks &amp; Lakehouse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Medallion Architecture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Bronze: Raw ingestion layer</a:t>
            </a:r>
          </a:p>
          <a:p>
            <a:r>
              <a:rPr dirty="0"/>
              <a:t>Silver: Cleaned and conformed data</a:t>
            </a:r>
          </a:p>
          <a:p>
            <a:r>
              <a:rPr dirty="0"/>
              <a:t>Gold: Business-level aggregates and reporting</a:t>
            </a:r>
          </a:p>
          <a:p>
            <a:r>
              <a:rPr dirty="0"/>
              <a:t>Promotes modular, reliable, and scalable data pipelines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Databricks &amp; Lakehouse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Unified platform for data engineering, ML, and analytics</a:t>
            </a:r>
          </a:p>
          <a:p>
            <a:r>
              <a:rPr dirty="0"/>
              <a:t>Lakehouse = combination of data lake and warehouse</a:t>
            </a:r>
          </a:p>
          <a:p>
            <a:r>
              <a:rPr dirty="0"/>
              <a:t>Supports structured and unstructured data</a:t>
            </a:r>
          </a:p>
          <a:p>
            <a:r>
              <a:rPr dirty="0"/>
              <a:t>Enables governance, performance, and reliability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Workspace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Repos – Manage code with Git integration</a:t>
            </a:r>
          </a:p>
          <a:p>
            <a:r>
              <a:rPr dirty="0"/>
              <a:t>Jobs – Orchestrate workflows</a:t>
            </a:r>
          </a:p>
          <a:p>
            <a:r>
              <a:rPr dirty="0"/>
              <a:t>Clusters – Compute for processing data</a:t>
            </a:r>
          </a:p>
          <a:p>
            <a:r>
              <a:rPr dirty="0"/>
              <a:t>Data – Access and manage datasets</a:t>
            </a:r>
          </a:p>
          <a:p>
            <a:r>
              <a:rPr dirty="0"/>
              <a:t>Notebooks – Collaborative development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All-purpose clusters – For interactive analysis &amp; development</a:t>
            </a:r>
          </a:p>
          <a:p>
            <a:r>
              <a:rPr dirty="0"/>
              <a:t>Job clusters – For production jobs, terminated after execution</a:t>
            </a:r>
          </a:p>
          <a:p>
            <a:r>
              <a:rPr dirty="0"/>
              <a:t>Autoscaling clusters – Adjust resources dynamically</a:t>
            </a:r>
          </a:p>
          <a:p>
            <a:r>
              <a:rPr dirty="0"/>
              <a:t>Pooling – Faster startup times with instance pools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 Python, SQL, Scala, R</a:t>
            </a:r>
          </a:p>
          <a:p>
            <a:r>
              <a:rPr dirty="0"/>
              <a:t>Interactive development and visualization</a:t>
            </a:r>
          </a:p>
          <a:p>
            <a:r>
              <a:rPr dirty="0"/>
              <a:t>Collaborative editing &amp; version control</a:t>
            </a:r>
          </a:p>
          <a:p>
            <a:r>
              <a:rPr dirty="0"/>
              <a:t>Magic commands for cross-language execution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File System (DBFS)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Distributed file system on top of cloud storage</a:t>
            </a:r>
          </a:p>
          <a:p>
            <a:r>
              <a:rPr dirty="0"/>
              <a:t>Default storage location for Databricks</a:t>
            </a:r>
          </a:p>
          <a:p>
            <a:r>
              <a:rPr dirty="0"/>
              <a:t>Supports mounting external storage</a:t>
            </a:r>
          </a:p>
          <a:p>
            <a:r>
              <a:rPr dirty="0"/>
              <a:t>Used for notebooks, libraries,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Mounting Azure Data Lake to Databricks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</a:t>
            </a:r>
            <a:r>
              <a:rPr dirty="0" err="1"/>
              <a:t>dbutils.fs.mount</a:t>
            </a:r>
            <a:r>
              <a:rPr dirty="0"/>
              <a:t>() to mount ADLS</a:t>
            </a:r>
          </a:p>
          <a:p>
            <a:r>
              <a:rPr dirty="0"/>
              <a:t>Requires service principal or managed identity</a:t>
            </a:r>
          </a:p>
          <a:p>
            <a:r>
              <a:rPr dirty="0"/>
              <a:t>Provides unified path for access (/</a:t>
            </a:r>
            <a:r>
              <a:rPr dirty="0" err="1"/>
              <a:t>mnt</a:t>
            </a:r>
            <a:r>
              <a:rPr dirty="0"/>
              <a:t>/...)</a:t>
            </a:r>
          </a:p>
          <a:p>
            <a:r>
              <a:rPr dirty="0"/>
              <a:t>Secure with Azure Key Vault for credentials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&amp;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Supported formats: CSV, Parquet, JSON, Delta</a:t>
            </a:r>
          </a:p>
          <a:p>
            <a:r>
              <a:rPr dirty="0"/>
              <a:t>Spark APIs for read/write operations</a:t>
            </a:r>
          </a:p>
          <a:p>
            <a:pPr lvl="1"/>
            <a:r>
              <a:rPr dirty="0"/>
              <a:t> spark.read.csv(), .parquet(), .</a:t>
            </a:r>
            <a:r>
              <a:rPr dirty="0" err="1"/>
              <a:t>json</a:t>
            </a:r>
            <a:r>
              <a:rPr dirty="0"/>
              <a:t>()</a:t>
            </a:r>
          </a:p>
          <a:p>
            <a:pPr lvl="1"/>
            <a:r>
              <a:rPr dirty="0"/>
              <a:t> </a:t>
            </a:r>
            <a:r>
              <a:rPr dirty="0" err="1"/>
              <a:t>df.write.format</a:t>
            </a:r>
            <a:r>
              <a:rPr dirty="0"/>
              <a:t>("parquet").save()</a:t>
            </a:r>
          </a:p>
          <a:p>
            <a:r>
              <a:rPr dirty="0"/>
              <a:t>Delta format ensures ACID transactions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Spark DataFrames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Distributed collection of data with schema</a:t>
            </a:r>
          </a:p>
          <a:p>
            <a:r>
              <a:rPr dirty="0"/>
              <a:t>Immutable, optimized for parallel processing</a:t>
            </a:r>
          </a:p>
          <a:p>
            <a:r>
              <a:rPr dirty="0"/>
              <a:t>Common transformations: filter, select, </a:t>
            </a:r>
            <a:r>
              <a:rPr dirty="0" err="1"/>
              <a:t>groupBy</a:t>
            </a:r>
            <a:r>
              <a:rPr dirty="0"/>
              <a:t>, join</a:t>
            </a:r>
          </a:p>
          <a:p>
            <a:r>
              <a:rPr dirty="0"/>
              <a:t>Actions: show(), count(), collect()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314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Introduction to Databricks &amp; Lakehouse</vt:lpstr>
      <vt:lpstr>Introduction to Databricks &amp; Lakehouse Concept</vt:lpstr>
      <vt:lpstr>Databricks Workspace Components</vt:lpstr>
      <vt:lpstr>Cluster Types</vt:lpstr>
      <vt:lpstr>Databricks Notebooks</vt:lpstr>
      <vt:lpstr>Databricks File System (DBFS)</vt:lpstr>
      <vt:lpstr>Mounting Azure Data Lake to Databricks</vt:lpstr>
      <vt:lpstr>Reading &amp; Writing Data</vt:lpstr>
      <vt:lpstr>Introduction to Spark DataFrames &amp; Transformations</vt:lpstr>
      <vt:lpstr>Medallion Architecture 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10</cp:revision>
  <dcterms:created xsi:type="dcterms:W3CDTF">2013-01-27T09:14:16Z</dcterms:created>
  <dcterms:modified xsi:type="dcterms:W3CDTF">2025-09-05T13:14:04Z</dcterms:modified>
  <cp:category/>
</cp:coreProperties>
</file>