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Synapse, Fabric, and Orchestration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Covering Synapse Components, Fabric, Snowflake Profiling, and Airflow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Partitioning &amp; Distribution Strategies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Partitioning: Divide large tables into smaller, manageable parts</a:t>
            </a:r>
          </a:p>
          <a:p>
            <a:r>
              <a:t>- Distribution: Spread data across compute nodes for parallelism</a:t>
            </a:r>
          </a:p>
          <a:p>
            <a:r>
              <a:t>- Strategies:</a:t>
            </a:r>
          </a:p>
          <a:p>
            <a:r>
              <a:t>   • Hash Distribution: Even data distribution</a:t>
            </a:r>
          </a:p>
          <a:p>
            <a:r>
              <a:t>   • Round Robin: Simple but less performance-optimized</a:t>
            </a:r>
          </a:p>
          <a:p>
            <a:r>
              <a:t>   • Replicated: Small tables copied across nodes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Query 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Profiling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Query History: Track execution times and performance</a:t>
            </a:r>
          </a:p>
          <a:p>
            <a:r>
              <a:t>- Query Profile: Visualize execution plan</a:t>
            </a:r>
          </a:p>
          <a:p>
            <a:r>
              <a:t>- Identify bottlenecks in joins, scans, and aggregations</a:t>
            </a:r>
          </a:p>
          <a:p>
            <a:r>
              <a:t>- Optimize queries using clustering, pruning, and caching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Airflow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Apache Airflow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Open-source workflow orchestration tool</a:t>
            </a:r>
          </a:p>
          <a:p>
            <a:r>
              <a:t>- DAGs (Directed Acyclic Graphs) define workflows</a:t>
            </a:r>
          </a:p>
          <a:p>
            <a:r>
              <a:t>- Supports scheduling, monitoring, and retries</a:t>
            </a:r>
          </a:p>
          <a:p>
            <a:r>
              <a:t>- Integrates with cloud platforms and big data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Synapse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Synapse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Pools: Dedicated and Serverless</a:t>
            </a:r>
          </a:p>
          <a:p>
            <a:r>
              <a:t>- Spark Pools: For big data &amp; ML workloads</a:t>
            </a:r>
          </a:p>
          <a:p>
            <a:r>
              <a:t>- Pipelines: Data integration and orchestration</a:t>
            </a:r>
          </a:p>
          <a:p>
            <a:r>
              <a:t>- Synapse Studio: Unified web-based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Dedicated vs Serverless SQL Pools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SQL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Dedicated SQL Pools:</a:t>
            </a:r>
          </a:p>
          <a:p>
            <a:r>
              <a:t> - Provisioned resources with fixed performance</a:t>
            </a:r>
          </a:p>
          <a:p>
            <a:r>
              <a:t> - Best for predictable workloads and large-scale data warehousing</a:t>
            </a:r>
          </a:p>
          <a:p/>
          <a:p>
            <a:r>
              <a:t>Serverless SQL Pools:</a:t>
            </a:r>
          </a:p>
          <a:p>
            <a:r>
              <a:t> - Pay-per-query, no infrastructure management</a:t>
            </a:r>
          </a:p>
          <a:p>
            <a:r>
              <a:t> - Best for ad-hoc analysis and exploratory queries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Databases, Tables, and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and Managing Databases, Tables,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Databases: Logical containers for data</a:t>
            </a:r>
          </a:p>
          <a:p>
            <a:r>
              <a:t>- Tables: Store structured data in rows and columns</a:t>
            </a:r>
          </a:p>
          <a:p>
            <a:r>
              <a:t>- Views: Virtual tables for simplified query logic</a:t>
            </a:r>
          </a:p>
          <a:p>
            <a:r>
              <a:t>- Tools: T-SQL, Synapse Studio, PowerShell, Azure CLI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Fabric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Microsoft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Unified data platform integrating Power BI, Synapse, and Data Factory</a:t>
            </a:r>
          </a:p>
          <a:p>
            <a:r>
              <a:t>- Provides Lakehouse, Data Engineering, and Real-time Analytics capabilities</a:t>
            </a:r>
          </a:p>
          <a:p>
            <a:r>
              <a:t>- Simplifies governance and collaboration</a:t>
            </a:r>
          </a:p>
          <a:p>
            <a:r>
              <a:t>- Part of the modern data ecosystem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